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notesSlides/notesSlide22.xml" ContentType="application/vnd.openxmlformats-officedocument.presentationml.notesSlide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ink/ink27.xml" ContentType="application/inkml+xml"/>
  <Override PartName="/ppt/notesSlides/notesSlide32.xml" ContentType="application/vnd.openxmlformats-officedocument.presentationml.notesSlide+xml"/>
  <Override PartName="/ppt/ink/ink28.xml" ContentType="application/inkml+xml"/>
  <Override PartName="/ppt/notesSlides/notesSlide33.xml" ContentType="application/vnd.openxmlformats-officedocument.presentationml.notesSlide+xml"/>
  <Override PartName="/ppt/ink/ink29.xml" ContentType="application/inkml+xml"/>
  <Override PartName="/ppt/notesSlides/notesSlide34.xml" ContentType="application/vnd.openxmlformats-officedocument.presentationml.notesSlide+xml"/>
  <Override PartName="/ppt/ink/ink30.xml" ContentType="application/inkml+xml"/>
  <Override PartName="/ppt/notesSlides/notesSlide35.xml" ContentType="application/vnd.openxmlformats-officedocument.presentationml.notesSlide+xml"/>
  <Override PartName="/ppt/ink/ink31.xml" ContentType="application/inkml+xml"/>
  <Override PartName="/ppt/notesSlides/notesSlide36.xml" ContentType="application/vnd.openxmlformats-officedocument.presentationml.notesSlide+xml"/>
  <Override PartName="/ppt/ink/ink32.xml" ContentType="application/inkml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ink/ink33.xml" ContentType="application/inkml+xml"/>
  <Override PartName="/ppt/ink/ink34.xml" ContentType="application/inkml+xml"/>
  <Override PartName="/ppt/ink/ink35.xml" ContentType="application/inkml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ink/ink36.xml" ContentType="application/inkml+xml"/>
  <Override PartName="/ppt/ink/ink37.xml" ContentType="application/inkml+xml"/>
  <Override PartName="/ppt/notesSlides/notesSlide54.xml" ContentType="application/vnd.openxmlformats-officedocument.presentationml.notesSlide+xml"/>
  <Override PartName="/ppt/ink/ink38.xml" ContentType="application/inkml+xml"/>
  <Override PartName="/ppt/ink/ink39.xml" ContentType="application/inkml+xml"/>
  <Override PartName="/ppt/notesSlides/notesSlide55.xml" ContentType="application/vnd.openxmlformats-officedocument.presentationml.notesSlide+xml"/>
  <Override PartName="/ppt/ink/ink40.xml" ContentType="application/inkml+xml"/>
  <Override PartName="/ppt/notesSlides/notesSlide56.xml" ContentType="application/vnd.openxmlformats-officedocument.presentationml.notesSlide+xml"/>
  <Override PartName="/ppt/ink/ink41.xml" ContentType="application/inkml+xml"/>
  <Override PartName="/ppt/notesSlides/notesSlide57.xml" ContentType="application/vnd.openxmlformats-officedocument.presentationml.notesSlide+xml"/>
  <Override PartName="/ppt/ink/ink42.xml" ContentType="application/inkml+xml"/>
  <Override PartName="/ppt/ink/ink43.xml" ContentType="application/inkml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ink/ink44.xml" ContentType="application/inkml+xml"/>
  <Override PartName="/ppt/ink/ink45.xml" ContentType="application/inkml+xml"/>
  <Override PartName="/ppt/notesSlides/notesSlide62.xml" ContentType="application/vnd.openxmlformats-officedocument.presentationml.notesSlide+xml"/>
  <Override PartName="/ppt/ink/ink46.xml" ContentType="application/inkml+xml"/>
  <Override PartName="/ppt/ink/ink47.xml" ContentType="application/inkml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ink/ink48.xml" ContentType="application/inkml+xml"/>
  <Override PartName="/ppt/ink/ink49.xml" ContentType="application/inkml+xml"/>
  <Override PartName="/ppt/ink/ink50.xml" ContentType="application/inkml+xml"/>
  <Override PartName="/ppt/notesSlides/notesSlide71.xml" ContentType="application/vnd.openxmlformats-officedocument.presentationml.notesSlide+xml"/>
  <Override PartName="/ppt/ink/ink51.xml" ContentType="application/inkml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ink/ink52.xml" ContentType="application/inkml+xml"/>
  <Override PartName="/ppt/notesSlides/notesSlide75.xml" ContentType="application/vnd.openxmlformats-officedocument.presentationml.notesSlide+xml"/>
  <Override PartName="/ppt/ink/ink53.xml" ContentType="application/inkml+xml"/>
  <Override PartName="/ppt/ink/ink54.xml" ContentType="application/inkml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5"/>
  </p:notes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61" r:id="rId13"/>
    <p:sldId id="274" r:id="rId14"/>
    <p:sldId id="272" r:id="rId15"/>
    <p:sldId id="288" r:id="rId16"/>
    <p:sldId id="289" r:id="rId17"/>
    <p:sldId id="262" r:id="rId18"/>
    <p:sldId id="277" r:id="rId19"/>
    <p:sldId id="278" r:id="rId20"/>
    <p:sldId id="276" r:id="rId21"/>
    <p:sldId id="282" r:id="rId22"/>
    <p:sldId id="283" r:id="rId23"/>
    <p:sldId id="281" r:id="rId24"/>
    <p:sldId id="286" r:id="rId25"/>
    <p:sldId id="287" r:id="rId26"/>
    <p:sldId id="279" r:id="rId27"/>
    <p:sldId id="291" r:id="rId28"/>
    <p:sldId id="273" r:id="rId29"/>
    <p:sldId id="294" r:id="rId30"/>
    <p:sldId id="290" r:id="rId31"/>
    <p:sldId id="296" r:id="rId32"/>
    <p:sldId id="297" r:id="rId33"/>
    <p:sldId id="298" r:id="rId34"/>
    <p:sldId id="299" r:id="rId35"/>
    <p:sldId id="300" r:id="rId36"/>
    <p:sldId id="301" r:id="rId37"/>
    <p:sldId id="293" r:id="rId38"/>
    <p:sldId id="295" r:id="rId39"/>
    <p:sldId id="302" r:id="rId40"/>
    <p:sldId id="306" r:id="rId41"/>
    <p:sldId id="307" r:id="rId42"/>
    <p:sldId id="308" r:id="rId43"/>
    <p:sldId id="304" r:id="rId44"/>
    <p:sldId id="303" r:id="rId45"/>
    <p:sldId id="292" r:id="rId46"/>
    <p:sldId id="311" r:id="rId47"/>
    <p:sldId id="312" r:id="rId48"/>
    <p:sldId id="314" r:id="rId49"/>
    <p:sldId id="280" r:id="rId50"/>
    <p:sldId id="305" r:id="rId51"/>
    <p:sldId id="315" r:id="rId52"/>
    <p:sldId id="319" r:id="rId53"/>
    <p:sldId id="321" r:id="rId54"/>
    <p:sldId id="322" r:id="rId55"/>
    <p:sldId id="325" r:id="rId56"/>
    <p:sldId id="327" r:id="rId57"/>
    <p:sldId id="328" r:id="rId58"/>
    <p:sldId id="329" r:id="rId59"/>
    <p:sldId id="332" r:id="rId60"/>
    <p:sldId id="326" r:id="rId61"/>
    <p:sldId id="330" r:id="rId62"/>
    <p:sldId id="335" r:id="rId63"/>
    <p:sldId id="336" r:id="rId64"/>
    <p:sldId id="337" r:id="rId65"/>
    <p:sldId id="338" r:id="rId66"/>
    <p:sldId id="339" r:id="rId67"/>
    <p:sldId id="333" r:id="rId68"/>
    <p:sldId id="340" r:id="rId69"/>
    <p:sldId id="317" r:id="rId70"/>
    <p:sldId id="343" r:id="rId71"/>
    <p:sldId id="344" r:id="rId72"/>
    <p:sldId id="310" r:id="rId73"/>
    <p:sldId id="342" r:id="rId74"/>
    <p:sldId id="349" r:id="rId75"/>
    <p:sldId id="350" r:id="rId76"/>
    <p:sldId id="348" r:id="rId77"/>
    <p:sldId id="345" r:id="rId78"/>
    <p:sldId id="316" r:id="rId79"/>
    <p:sldId id="353" r:id="rId80"/>
    <p:sldId id="352" r:id="rId81"/>
    <p:sldId id="355" r:id="rId82"/>
    <p:sldId id="356" r:id="rId83"/>
    <p:sldId id="357" r:id="rId84"/>
    <p:sldId id="358" r:id="rId85"/>
    <p:sldId id="359" r:id="rId86"/>
    <p:sldId id="360" r:id="rId87"/>
    <p:sldId id="361" r:id="rId88"/>
    <p:sldId id="362" r:id="rId89"/>
    <p:sldId id="346" r:id="rId90"/>
    <p:sldId id="347" r:id="rId91"/>
    <p:sldId id="351" r:id="rId92"/>
    <p:sldId id="366" r:id="rId93"/>
    <p:sldId id="367" r:id="rId94"/>
    <p:sldId id="368" r:id="rId95"/>
    <p:sldId id="369" r:id="rId96"/>
    <p:sldId id="371" r:id="rId97"/>
    <p:sldId id="370" r:id="rId98"/>
    <p:sldId id="373" r:id="rId99"/>
    <p:sldId id="375" r:id="rId100"/>
    <p:sldId id="376" r:id="rId101"/>
    <p:sldId id="377" r:id="rId102"/>
    <p:sldId id="378" r:id="rId103"/>
    <p:sldId id="379" r:id="rId104"/>
    <p:sldId id="380" r:id="rId105"/>
    <p:sldId id="381" r:id="rId106"/>
    <p:sldId id="382" r:id="rId107"/>
    <p:sldId id="383" r:id="rId108"/>
    <p:sldId id="389" r:id="rId109"/>
    <p:sldId id="365" r:id="rId110"/>
    <p:sldId id="386" r:id="rId111"/>
    <p:sldId id="384" r:id="rId112"/>
    <p:sldId id="388" r:id="rId113"/>
    <p:sldId id="364" r:id="rId114"/>
    <p:sldId id="391" r:id="rId115"/>
    <p:sldId id="354" r:id="rId116"/>
    <p:sldId id="392" r:id="rId117"/>
    <p:sldId id="393" r:id="rId118"/>
    <p:sldId id="395" r:id="rId119"/>
    <p:sldId id="394" r:id="rId120"/>
    <p:sldId id="397" r:id="rId121"/>
    <p:sldId id="398" r:id="rId122"/>
    <p:sldId id="399" r:id="rId123"/>
    <p:sldId id="400" r:id="rId124"/>
    <p:sldId id="401" r:id="rId125"/>
    <p:sldId id="402" r:id="rId126"/>
    <p:sldId id="403" r:id="rId127"/>
    <p:sldId id="404" r:id="rId128"/>
    <p:sldId id="405" r:id="rId129"/>
    <p:sldId id="396" r:id="rId130"/>
    <p:sldId id="390" r:id="rId131"/>
    <p:sldId id="407" r:id="rId132"/>
    <p:sldId id="408" r:id="rId133"/>
    <p:sldId id="409" r:id="rId1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>
        <p:scale>
          <a:sx n="75" d="100"/>
          <a:sy n="75" d="100"/>
        </p:scale>
        <p:origin x="-168" y="5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1.3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14723 3316 0,'0'0'47,"23"0"-32,-23 0 1,47 0-16,-47 0 0,24 0 15,23 0 1,0 0-16,0 0 16,-24 0-1,24 0-15,-23 0 16,-1 0-16,1 0 0,-1 0 15,24 0 1,-23 0-16,-1 0 16,1 0-16,0 0 15,-1 0-15,1 0 16,-1 0-16,1 0 0,-1 0 15,1 0 1,-24 0-16,23 0 16,1 23-1,-1-23 1,1 0-16,-1 0 15,-23 0 1,24 0-16,-24 0 16,23 0-1,-23 24-15,24-24 0,-1 0 16,1 0-16,-24 0 31,0 0-31,23 0 16,1 0-16,-24 0 15,23 0 1,-23 0-1,24 0 1,-1 0 31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25.3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14581 4939 0,'0'0'94,"0"0"-94,24 0 15,0 0-15,-1 0 16,24 0-16,-23 0 16,-1 0-16,1 0 15,-1 0-15,24 0 16,-23 0-16,23 0 15,-24 0-15,24 0 16,-23 0-16,-1 0 16,1 0-16,-1 0 15,1 0-15,-24 0 16,47 0-16,0 0 15,0 0-15,-23 0 16,-1 0-16,1 0 16,-1 0-16,-23 0 15,24 0-15,-24 0 16,23 0-1,1 0-15,-1 0 16,1 0-16,-1 0 16,1 0-1,-1 0-15,-23 0 31,24 0-31,-24 0 16,47 23-16,-47 1 16,23-24-16,-23 0 15,24 0-15,-1 0 16,-23 23-16,24-23 15,-24 0-15,23 0 16,-23 0-16,24 0 16,-24 24-16,23-24 15,-23 0 1,24 0-16,-24 0 15,0 23-15,23-23 16,1 0 0,-24 0-16,0 24 15,23-24 1,-23 23-16,0 1 15,0-24 17,0 23-17,-23-23 1,23 0-1,-24 0-15,24 0 16,-47 0-16,47 0 16,-23 0-16,-1 0 15,24 0 1,-47 0-16,24 0 15,-1 0-15,-23 0 16,24 0-16,-1 0 16,1 0-16,-1 0 15,1 0 1,23 0-16,-24 0 15,1 0-15,-1 0 16,24 0-16,-23 0 16,-1 0-16,1 0 15,-1 0-15,24 0 16,-47 0-1,47 0-15,-24 0 16,24 0-16,-23 0 16,-1 0-1,24 0-15,-23 0 16,23 0-1,-24 0 1,24 0 15,0 0-15,-23 0-16,-1 0 15,1 0-15,23 0 16,-24 0 0,1 0-1,23 0 1,-24 0-1,24 0-15,-23 0 16,-1 0-16,24 24 16,-23-24-16,23 0 15,-47 0 1,47 0-16,-24 0 15,24 0 1,-23 0-16,23 23 16,0-23-16,-47 0 15,47 0 1,0 24-1,-24-24-15,24 0 78,-23 0-62,23 0 0,0 23-1,0 24-15,0-23 16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28.3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14676 6914 0,'0'0'62,"23"0"-46,-23 0-16,24 0 16,-1 0-16,1 0 15,-1 0-15,1 0 16,-1 0-16,1 0 15,23 0-15,-24 0 16,24 0-16,-23 0 16,-24 0-16,47 0 15,-47 0 1,23 0-16,-23 0 15,47 0-15,-47 0 16,47 0-16,-47 0 16,24 0-16,-24 0 15,23 0-15,1 0 16,0 0-16,-1 0 15,-23 0-15,24 0 16,-1 0-16,-23 0 16,24 0-16,-24 0 15,47 0-15,-47 0 16,23 0-1,1 0-15,-1 0 16,1 0-16,-1 0 16,24 0-16,-47 0 15,24 0-15,-1 0 16,1 24-16,-24-24 15,23 0 1,-23 0-16,24 0 16,-1 0-1,1 0 1,-24 0-16,23 0 15,-23 0-15,24 0 16,-1 0 15,-23 0-15,0 0-16,0-24 15,0 1 1,0-1-16,0 24 16,0-23-16,0 23 15,0-24-15,0 24 16,-23-23-16,23 23 15,-24-24 1,24 24 0,-23 0-16,23 0 15,-24 0-15,1 0 16,-1 0-16,24 0 15,-23-24-15,-1 1 16,1 23-16,23 0 16,-47 0-16,47-24 15,-24 24-15,24 0 16,-23 0-1,-1-23-15,24 23 16,-23 0-16,-1-24 16,1 24-16,-1 0 15,1 0-15,-1 0 16,24 0-16,-47 0 15,47 0-15,-23 0 16,-25 0-16,48 0 16,-23 0-16,-1 0 15,1 0 1,23 0-16,-24 0 15,1 0-15,23 0 16,-24 0 0,1 0-1,-1 0-15,24 0 16,-23 0-16,-1 0 15,1 0-15,23 0 16,-24 0-16,24 0 16,0 0-1,-23 0 1,23 0-1,0 24-15,0-24 16,-24 0 0,24 23-16,-23-23 15,23 24 1,-24-24-1,24 23-15,0 1 16,-23-24 0,-1 24-16,24-1 15,0-23-15,0 24 16,0-24-16,0 23 15,0-23-15,0 24 16,0-24-16,0 23 16,0 1-16,-23-24 15,23 0-15,0 23 16,0-23 15,23 24-15,1-1-1,-1-23-15,1 24 16,-1-1-16,48-23 15,-48 0-15,1 0 16,23 24-16,23-24 16,1 23-16,0-23 15,-24 0-15,-24 0 16,1 0-16,-24 0 15,23 0-15,1 0 16,23 0-16,-24 0 16,1 0-16,23 0 15,-24 0-15,24 0 16,-23 0-16,-1 0 15,1 0-15,-24 0 16,23 0-16,-23 0 16,24 0-16,-1 0 15,-23 0-15,24 0 16,-24 0-16,23 0 15,-23 0-15,0-23 47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30.5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15757 8631 0,'0'-24'0,"0"1"15,0 23-15,-23 0 16,-24 0-16,23 0 16,-23-24-1,24 24-15,-24 0 16,23 0-16,1 0 15,-24 0-15,47 0 0,-24 0 16,-23 0-16,24 0 16,-1 0-1,1 0-15,-1 0 16,1 0-16,-25 0 0,48 0 15,-23 0-15,-1 0 16,1 0-16,-1 0 16,1 0-16,23 0 15,-24 0-15,24 0 16,-23 0-1,-1 0-15,24 0 16,-23 0-16,23 0 16,-24 0-1,24 0 1,-23 0-16,-1 0 15,24-23 1,-23 23-16,23 0 16,-24 0-16,1 0 15,23 0-15,-24 0 31,24 0-15,-23 0-16,23 0 16,0 0-16,-24 0 15,24 23 16,-23-23-15,23 0 15,0 24-15,-24-24-1,24 23 1,0-23 0,0 0-1,0 24-15,0-1 16,0-23 15,0 24-31,0-24 16,0 24-16,0-1 15,47-23-15,-23 0 16,-1 0-16,1 24 15,-24-24-15,47 0 16,-47 0-16,23 0 16,1 0-16,-1 0 15,1 0-15,-1 0 16,24 0-16,0 0 15,0 0-15,-23 0 16,-1 0-16,-23 0 16,24 0-16,0 0 15,23 0-15,-24 0 16,1 0-16,-1 0 15,24 0-15,-23 0 16,-1 0-16,1 0 16,-1 0-16,-23 0 15,24 0-15,-24 0 16,47 0-16,-24 0 15,1 0-15,-1 0 16,1 23-16,-1-23 16,1 0-16,23 0 15,-24 0-15,-23 0 16,24 0-16,-1 0 15,1 0-15,0 0 16,-24 0-16,23 0 16,1 0-1,-24 0 1,0 0 62,0 24-63,-24-24-15,-23 0 16,47 23-16,-24 1 16,1-24-16,-1 23 15,1-23-15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31.8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15616 10277 0,'-23'0'0,"23"0"15,-24 0-15,1 0 16,-1 0-1,24 0 1,-23 0 0,23 0-16,-24 0 15,1 0 1,-1 0-1,24 0-15,-23 0 16,-24 0-16,47 0 16,-47 0-16,47 0 15,-24 0-15,24 0 16,-23 0-16,-1 0 15,24 0-15,-24 0 16,24 0-16,-23 0 16,23 0-16,-24 0 15,1 0-15,23 24 16,-24-24-16,1 0 15,-1 0-15,24 0 16,-23 0-16,-1 0 16,1 0-16,-1 0 15,24 0 1,0 23-16,-23-23 15,-1 0-15,24 0 16,-23 0 0,23 0-16,-47 0 15,47 24-15,0-24 16,-24 0-16,24 0 31,-23 0-31,23 0 16,-24 23-1,1-23 1,23 24-16,0-24 15,0 0-15,-24 23 16,24 1-16,0-24 16,0 0-16,0 23 15,0-23 1,0 24-1,0-1 1,0-23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1.39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14723 3316 0,'0'0'47,"23"0"-32,-23 0 1,47 0-16,-47 0 0,24 0 15,23 0 1,0 0-16,0 0 16,-24 0-1,24 0-15,-23 0 16,-1 0-16,1 0 0,-1 0 15,24 0 1,-23 0-16,-1 0 16,1 0-16,0 0 15,-1 0-15,1 0 16,-1 0-16,1 0 0,-1 0 15,1 0 1,-24 0-16,23 0 16,1 23-1,-1-23 1,1 0-16,-1 0 15,-23 0 1,24 0-16,-24 0 16,23 0-1,-23 24-15,24-24 0,-1 0 16,1 0-16,-24 0 31,0 0-31,23 0 16,1 0-16,-24 0 15,23 0 1,-23 0-1,24 0 1,-1 0 31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3.2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5103 0,'0'24'47,"24"-24"-16,-1 0-15,24 0-16,0 0 16,-23 0-16,23 0 15,0 0-15,0 0 16,0 0-16,-24 0 15,1 0-15,-24 0 16,23 0-16,1 0 16,-24 0-16,23 0 15,1 0-15,-1 0 16,-23 0-16,24 0 15,0 0 1,-24 23 0,23-23-1,-23 0-15,24 0 16,-1 0-16,1 0 15,-1 0-15,1 0 16,-24 0-16,23 0 16,1 0-16,-1 0 15,-23 0-15,24 0 16,-24 0-16,23 0 15,1 0-15,-24 0 16,0 24-16,23-24 16,-23 0-16,24 0 15,-1 0-15,1 0 16,23 0-16,-47 0 15,23 0-15,1 0 16,-1 0-16,-23 0 16,24 0-16,-24 0 140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5.40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14746 6820 0,'0'0'140,"24"0"-124,-1 0-16,-23 0 16,47 0-1,-47 0-15,24 0 16,23 0-16,-47 0 0,23 0 15,1 0-15,-1 0 16,1 0-16,-1 0 16,1 0-1,-1 0-15,24 0 0,-23 0 16,-1-23-16,24 23 15,-23 0-15,0 0 16,-24 0 0,23 0-1,-23 0-15,24 0 16,-24 0-16,23 0 15,1 0-15,23 0 16,-47 0-16,23 0 16,-23 0-1,24 0-15,-1 0 0,1 0 16,-24 0-1,47 0-15,-24 0 16,1 0 0,-1 0-1,-23 0-15,24 0 0,-1 0 16,-23 0-1,24 0 1,-1 0-16,-23 0 31,24 0-15,-1 0-1,-23 0 32,0 0 109,-23 0-156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6.8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8654 0,'0'0'47,"24"0"-47,-1 0 16,1 0-16,-1 0 15,1 0-15,-24 0 16,47 0-16,-47 0 15,23 0-15,-23 0 16,24 0-16,-1 0 16,1 0-16,-1 0 15,1 0-15,-1 0 16,1 0-16,23 0 15,0 0-15,0 0 16,0 0-16,-23 0 16,23 0-16,-47 0 15,23 0-15,-23 0 16,0 0-16,24 0 15,-1 0-15,-23-23 16,24 23-16,-24 0 16,47-24-16,-47 24 15,47 0-15,-47 0 16,23 0-16,24 0 15,-47 0 1,0 0-16,24 0 16,-24 0-1,23 0-15,1 0 16,23 0 15,-47 0-31,23 0 16,-23 0-1,24 0 1,-24 0-1,23 0-15,1 0 16,-24 0 0,23 0 62,-23 0 15,-23 0-93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9.6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10465 0,'47'0'125,"24"0"-125,-24 24 0,23-1 16,-46-23-16,-1 0 15,24 24-15,0-1 16,-23-23-16,23 0 16,-24 0-1,48 24-15,-24-24 0,0 47 16,0-47-16,-23 0 15,-24 0-15,23 0 16,1 0-16,-1 0 16,24 0-1,-23 0-15,-1 0 0,1 0 16,-1 0-16,1 0 15,-1 0-15,1 0 16,-24 0-16,23 0 16,-23 0-1,24 0-15,-1 0 16,1 0-1,-24 24-15,47-24 16,-47 0 0,23 0-16,-23 0 15,24 0 48,0 0 46,-24 0-109,0-47 15,0 47-15,0-24 16,0 0-16,0 1 16,-24 23-16,24-24 15,0 24-15,0-23 16,0 23-1,-24-24 1,24 24-16,-23-23 16,-1 23-16,24 0 15,-47-24 1,0 1-16,24 23 15,-24 0-15,23 0 16,1 0-16,-1 0 16,1 0-16,-1-24 15,1 24-15,-1 0 16,1 0-16,23 0 15,-24 0-15,1 0 16,-1 0-16,-23-23 16,47 23-1,-23 0-15,23 0 16,-24 0-16,1 0 15,-1 0-15,0 0 16,1 0-16,-1 0 16,24 0-16,-47 0 15,24 0-15,-1 0 16,1 0-16,23 0 15,-24 0-15,1 0 16,-1 0-16,24 0 16,-23 0-16,-1 0 15,24 0-15,-23 0 16,-1 0-16,1 0 15,23 0-15,-24 0 16,24 0-16,-23 0 47,23 0-47,-24 0 15,24 0 110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11.0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11994 0,'0'0'47,"0"0"-16,24 0-31,-1 0 16,-23-23-16,24 23 15,23 0-15,-24-24 16,1 24-16,-1 0 16,1 0-16,46 0 15,-23 0-15,0 0 16,0 0-16,0-23 15,0 23-15,1 0 16,-25 0-16,1 0 16,-1 0-16,1 0 15,-24 0-15,23 0 16,-23 0-16,24 0 15,-1 0-15,1 0 16,-24 0-16,23 0 16,24 0-16,-47 0 15,47 0-15,-47 0 16,24 0-16,-24 0 15,47 0-15,-47 0 16,23 0-16,1 0 16,-1 0 186,-23 0-30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3.29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5103 0,'0'24'47,"24"-24"-16,-1 0-15,24 0-16,0 0 16,-23 0-16,23 0 15,0 0-15,0 0 16,0 0-16,-24 0 15,1 0-15,-24 0 16,23 0-16,1 0 16,-24 0-16,23 0 15,1 0-15,-1 0 16,-23 0-16,24 0 15,0 0 1,-24 23 0,23-23-1,-23 0-15,24 0 16,-1 0-16,1 0 15,-1 0-15,1 0 16,-24 0-16,23 0 16,1 0-16,-1 0 15,-23 0-15,24 0 16,-24 0-16,23 0 15,1 0-15,-24 0 16,0 24-16,23-24 16,-23 0-16,24 0 15,-1 0-15,1 0 16,23 0-16,-47 0 15,23 0-15,1 0 16,-1 0-16,-23 0 16,24 0-16,-24 0 140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13.6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13429 0,'0'0'78,"24"0"-78,23 0 16,23 0-16,-70 0 16,24 0-16,23 0 15,-47 0-15,47 0 16,-24 0-16,-23 0 15,47 0-15,-23 0 16,23 0-16,0 0 16,-24 0-16,-23 0 15,47 0-15,-23 0 16,0 0-1,-24 0-15,47 0 16,-24 0-16,1-24 16,-1 24-16,-23 0 15,24 0-15,-24 0 16,47 0-16,-47 0 15,23 0 1,1 0-16,-1 0 16,24 0-1,-47-23-15,24 23 16,-1 0-1,1 0-15,-24 0 16,23 0 0,-23 0 15,24 0-16,-24 0-15,0 0 16,23 0-16,1 0 31,-24 0-15,23 0-1,-23 0 1,24 0 15,-24 0-15,23 0-16,-23 0 15,24 0-15,-24 23 16,0-23 0,0 0-1,0 24-15,0-24 0,0 47 16,0-47-1,0 23-15,0-23 16,0 24-16,0-24 16,0 0-16,0 0 15,-24 0-15,1 23 16,-1-23-1,1 24-15,-1-24 16,24 0-16,-47 0 16,47 0-16,-23 0 15,-24 0-15,47 0 16,-24 0-16,24 0 15,-23 0-15,-1 0 16,24 0 0,-23 0-1,23 0-15,-24 0 16,1 0-16,23 0 15,-24 0-15,1 0 16,-1 0-16,1 0 16,23 0-1,-24 0-15,1 0 16,23 0-16,-24 0 15,1 0 1,-1 0-16,24 0 16,-24 0-16,24 0 15,-23 0 1,23 0-16,-47 0 15,47 0-15,-24 0 16,-23 0-16,24 0 16,-1 0-16,24 0 15,-23 0-15,23 0 16,-24 0-1,1 0-15,23 0 16,-24 0-16,24 0 16,-23 0-16,-1 0 15,1 0-15,23 0 31,-24 0-15,1 0 0,23 0-1,0 23-15,-24-23 47,24 0-16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18.2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14629 14910 0,'0'-23'63,"0"23"-48,0 0-15,47 0 16,-24 0-16,1 0 16,23 0-1,0 0-15,-24 0 16,24 0-16,-23 23 0,23-23 15,0 0-15,0 0 16,0 0-16,-47 0 16,23 0-1,24 0-15,-47 0 0,47 0 16,-47 0-16,24 0 15,23 0-15,-23 0 16,23 0-16,-24 0 16,1 0-1,-1 0-15,1 0 16,-1 0-16,-23 0 15,24 0-15,-24 0 16,23 0-16,-23 0 16,24 0-1,-1 0-15,1 0 0,-24 0 16,23 0-16,1 0 62,-24 0-46,23 0-1,-23 0 1,24 0 31,-24 0 31,0 24-47,0-24-15,0 23-16,0-23 15,0 24 1,0-24-16,-24 0 15,24 0 1,-47 0 0,47 0-16,-23 0 15,23 0-15,-24 0 16,1 0-16,23 0 15,-24 0-15,1 0 16,-1 0-16,-23 0 16,24 0-16,23 0 15,-47 0-15,47 0 16,-24 0-16,1 0 15,-1 0 1,1 0-16,23 0 16,-24 0-16,0 0 15,24 0 1,-23 0-16,-24 0 15,47 0 1,-47 0 0,47 0-16,-24 0 15,1 0-15,-1 0 16,1 0-16,23 0 15,-24 0-15,1 0 16,23 0-16,-24 0 16,-23 0-1,47 0 1,-47 0-16,47 0 15,-23 0 17,23 0-17,-24 0 16,24 0 16,0 0 62,0 23-93,24-23 0,-1 0-16,24 0 15,-47 0 1,24 0-16,-1 24 15,24-24-15,-23 24 16,-1-24-16,-23 0 16,24 0-16,-1 0 15,-23 0-15,47 0 16,-23 0-1,-1 0-15,24 0 16,-23 23-16,0-23 16,-1 0-16,-23 0 15,24 0 1,-1 0-16,-23 0 15,24 0 1,-24 0-16,47 0 16,-47 0-16,23 0 15,1 0-15,-1 0 16,-23 0-16,24 0 15,-24 0-15,23 0 16,1 0-16,-24-23 16,23 23-1,-23 0-15,24 0 16,-1 0-1,-23-24-15,24 24 16,-24 0-16,23 0 16,-23 0-16,47-24 15,-23 24-15,-1 0 16,-23 0-16,24 0 15,-24 0 32,0-23 0,0 23-31,0 0-1,-47 0 1,23 0-16,1 0 15,-24 0-15,47 0 16,-24-24-16,1 24 16,-1 0-16,1 0 15,-1 0-15,24 0 16,-23 0-16,23 0 15,-24 0-15,1-23 16,23 23-16,-24 0 16,1 0-16,-1 0 15,-23 0-15,47 0 16,-23 0-16,-1 0 15,1 0-15,-25 0 16,25 0-16,-1 0 16,1 0-16,23 0 15,-24 0-15,1 0 16,-1 0-16,1 0 15,-1 0-15,24 0 16,-23 0-16,23 0 31,-24 0-31,1 0 16,23 0-1,-24 0 1,24 0 0,-23 0-1,23 0-15,-24 0 16,24 0-16,-23 0 15,23 0 1,-24 0 15,24 23-31,-23-23 31,-1 0-31,24 0 16,-23 0 0,23 0-1,0 0 1,-24 0-1,1 0 1,23 24 0,0-24-1,-24 0 32,24 0-47,0 0 16,-23 0-16,23 0 15,0 23 126,0 1-126,0-24 1,0 24-1,0-24-15,0 0 16,47 0-16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22.2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15687 3316 0,'0'-24'63,"0"24"-48,0 0-15,-24 0 16,1 0 0,23 0-16,-24 0 15,1 0-15,-1 0 16,1 0-16,-1 0 15,-23 0-15,47 0 16,-23 0-16,-1 0 16,1 0-1,-1 0-15,1 0 16,-1 0-16,24 0 15,-23 0-15,-1 0 16,24 0 0,-23 0-1,-1 0 1,0 0-16,24 0 15,-23 0 1,-1 0 0,1 0 15,23 0-31,-24 0 15,1 0-15,-1 0 16,-23 0-16,47 0 16,-23 0-16,23 0 15,-24 0-15,24 0 16,-23 0-1,-1 0 1,24 0-16,-23 0 16,23 0-16,-24 0 15,1 0 1,23 0-1,-24 0-15,24 0 16,-23 0 15,23 0-15,-24 0-1,1 0-15,23 0 16,-24 0 0,24 24-1,-23-24 1,23 23-1,-24-23 1,1 0-16,23 0 16,-24 0-16,24 0 15,0 24-15,-23-24 16,-1 0-1,24 23 110,24 1-109,-1-24-1,1 23-15,-1-23 16,24 24-16,-23-24 16,23 23-16,-24 1 15,1-24-15,-1 0 16,1 0-16,-1 0 15,1 0-15,23 0 16,-24 0-16,-23 0 16,24 0-16,-1 0 15,1 0-15,-1 0 16,1 0-16,-24 0 15,23 0 1,1 0-16,-1 0 16,1 0-16,0 0 15,-1 0 1,-23 0-16,24 0 15,-1 0 1,1 0 0,-1 0-1,1 0-15,23 0 16,-47 0-16,23 0 15,1 0-15,-1 0 16,-23 0-16,24 0 16,-1 0-1,1 0 1,-24 0-1,23 0-15,1 0 16,-1 0 0,-23-24-16,0 24 15,24 0-15,-24-23 16,23 23-16,-23-24 15,24 24-15,-24-23 16,0-1 0,0 24-1,0-23 1,0-24-1,0 47 1,0-24-16,-24 24 16,24-23-16,-23 23 15,23 0-15,-24-24 16,1 24-16,23 0 15,-24 0-15,24 0 16,-23 0-16,-1-23 16,1-1-16,-1 24 15,1 0-15,-1 0 16,1 0-16,-1 0 15,1 0-15,-1 0 16,24 0 0,-23 0-16,23 0 15,-24-23-15,1 23 16,-1 0-16,24 0 15,-47 0 1,23 0-16,1 0 16,-1 0-16,24 0 15,-47 0-15,47 0 16,-23 0-16,23 0 15,-24 0-15,1 0 16,23 0-16,-24 0 16,24 0-16,-23 0 15,-1 0 1,24 0-1,-23 0-15,23 0 16,-24 0-16,24 0 16,-47 0-16,47 0 15,-23 23 1,23-23-1,-24 0 1,24 24-16,-23-24 16,23 0-16,0 23 15,-24-23 1,24 24-1,0-1-15,0-23 16,0 24 0,-23-24-16,23 0 0,0 23 46,0 1-46,0-1 0,0 1 16,47-1-16,-24 1 16,24 23-1,0-47-15,0 47 16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25.3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14581 4939 0,'0'0'94,"0"0"-94,24 0 15,0 0-15,-1 0 16,24 0-16,-23 0 16,-1 0-16,1 0 15,-1 0-15,24 0 16,-23 0-16,23 0 15,-24 0-15,24 0 16,-23 0-16,-1 0 16,1 0-16,-1 0 15,1 0-15,-24 0 16,47 0-16,0 0 15,0 0-15,-23 0 16,-1 0-16,1 0 16,-1 0-16,-23 0 15,24 0-15,-24 0 16,23 0-1,1 0-15,-1 0 16,1 0-16,-1 0 16,1 0-1,-1 0-15,-23 0 31,24 0-31,-24 0 16,47 23-16,-47 1 16,23-24-16,-23 0 15,24 0-15,-1 0 16,-23 23-16,24-23 15,-24 0-15,23 0 16,-23 0-16,24 0 16,-24 24-16,23-24 15,-23 0 1,24 0-16,-24 0 15,0 23-15,23-23 16,1 0 0,-24 0-16,0 24 15,23-24 1,-23 23-16,0 1 15,0-24 17,0 23-17,-23-23 1,23 0-1,-24 0-15,24 0 16,-47 0-16,47 0 16,-23 0-16,-1 0 15,24 0 1,-47 0-16,24 0 15,-1 0-15,-23 0 16,24 0-16,-1 0 16,1 0-16,-1 0 15,1 0 1,23 0-16,-24 0 15,1 0-15,-1 0 16,24 0-16,-23 0 16,-1 0-16,1 0 15,-1 0-15,24 0 16,-47 0-1,47 0-15,-24 0 16,24 0-16,-23 0 16,-1 0-1,24 0-15,-23 0 16,23 0-1,-24 0 1,24 0 15,0 0-15,-23 0-16,-1 0 15,1 0-15,23 0 16,-24 0 0,1 0-1,23 0 1,-24 0-1,24 0-15,-23 0 16,-1 0-16,24 24 16,-23-24-16,23 0 15,-47 0 1,47 0-16,-24 0 15,24 0 1,-23 0-16,23 23 16,0-23-16,-47 0 15,47 0 1,0 24-1,-24-24-15,24 0 78,-23 0-62,23 0 0,0 23-1,0 24-15,0-23 16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28.33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14676 6914 0,'0'0'62,"23"0"-46,-23 0-16,24 0 16,-1 0-16,1 0 15,-1 0-15,1 0 16,-1 0-16,1 0 15,23 0-15,-24 0 16,24 0-16,-23 0 16,-24 0-16,47 0 15,-47 0 1,23 0-16,-23 0 15,47 0-15,-47 0 16,47 0-16,-47 0 16,24 0-16,-24 0 15,23 0-15,1 0 16,0 0-16,-1 0 15,-23 0-15,24 0 16,-1 0-16,-23 0 16,24 0-16,-24 0 15,47 0-15,-47 0 16,23 0-1,1 0-15,-1 0 16,1 0-16,-1 0 16,24 0-16,-47 0 15,24 0-15,-1 0 16,1 24-16,-24-24 15,23 0 1,-23 0-16,24 0 16,-1 0-1,1 0 1,-24 0-16,23 0 15,-23 0-15,24 0 16,-1 0 15,-23 0-15,0 0-16,0-24 15,0 1 1,0-1-16,0 24 16,0-23-16,0 23 15,0-24-15,0 24 16,-23-23-16,23 23 15,-24-24 1,24 24 0,-23 0-16,23 0 15,-24 0-15,1 0 16,-1 0-16,24 0 15,-23-24-15,-1 1 16,1 23-16,23 0 16,-47 0-16,47-24 15,-24 24-15,24 0 16,-23 0-1,-1-23-15,24 23 16,-23 0-16,-1-24 16,1 24-16,-1 0 15,1 0-15,-1 0 16,24 0-16,-47 0 15,47 0-15,-23 0 16,-25 0-16,48 0 16,-23 0-16,-1 0 15,1 0 1,23 0-16,-24 0 15,1 0-15,23 0 16,-24 0 0,1 0-1,-1 0-15,24 0 16,-23 0-16,-1 0 15,1 0-15,23 0 16,-24 0-16,24 0 16,0 0-1,-23 0 1,23 0-1,0 24-15,0-24 16,-24 0 0,24 23-16,-23-23 15,23 24 1,-24-24-1,24 23-15,0 1 16,-23-24 0,-1 24-16,24-1 15,0-23-15,0 24 16,0-24-16,0 23 15,0-23-15,0 24 16,0-24-16,0 23 16,0 1-16,-23-24 15,23 0-15,0 23 16,0-23 15,23 24-15,1-1-1,-1-23-15,1 24 16,-1-1-16,48-23 15,-48 0-15,1 0 16,23 24-16,23-24 16,1 23-16,0-23 15,-24 0-15,-24 0 16,1 0-16,-24 0 15,23 0-15,1 0 16,23 0-16,-24 0 16,1 0-16,23 0 15,-24 0-15,24 0 16,-23 0-16,-1 0 15,1 0-15,-24 0 16,23 0-16,-23 0 16,24 0-16,-1 0 15,-23 0-15,24 0 16,-24 0-16,23 0 15,-23 0-15,0-23 47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30.53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15757 8631 0,'0'-24'0,"0"1"15,0 23-15,-23 0 16,-24 0-16,23 0 16,-23-24-1,24 24-15,-24 0 16,23 0-16,1 0 15,-24 0-15,47 0 0,-24 0 16,-23 0-16,24 0 16,-1 0-1,1 0-15,-1 0 16,1 0-16,-25 0 0,48 0 15,-23 0-15,-1 0 16,1 0-16,-1 0 16,1 0-16,23 0 15,-24 0-15,24 0 16,-23 0-1,-1 0-15,24 0 16,-23 0-16,23 0 16,-24 0-1,24 0 1,-23 0-16,-1 0 15,24-23 1,-23 23-16,23 0 16,-24 0-16,1 0 15,23 0-15,-24 0 31,24 0-15,-23 0-16,23 0 16,0 0-16,-24 0 15,24 23 16,-23-23-15,23 0 15,0 24-15,-24-24-1,24 23 1,0-23 0,0 0-1,0 24-15,0-1 16,0-23 15,0 24-31,0-24 16,0 24-16,0-1 15,47-23-15,-23 0 16,-1 0-16,1 24 15,-24-24-15,47 0 16,-47 0-16,23 0 16,1 0-16,-1 0 15,1 0-15,-1 0 16,24 0-16,0 0 15,0 0-15,-23 0 16,-1 0-16,-23 0 16,24 0-16,0 0 15,23 0-15,-24 0 16,1 0-16,-1 0 15,24 0-15,-23 0 16,-1 0-16,1 0 16,-1 0-16,-23 0 15,24 0-15,-24 0 16,47 0-16,-24 0 15,1 0-15,-1 0 16,1 23-16,-1-23 16,1 0-16,23 0 15,-24 0-15,-23 0 16,24 0-16,-1 0 15,1 0-15,0 0 16,-24 0-16,23 0 16,1 0-1,-24 0 1,0 0 62,0 24-63,-24-24-15,-23 0 16,47 23-16,-24 1 16,1-24-16,-1 23 15,1-23-15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31.82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15616 10277 0,'-23'0'0,"23"0"15,-24 0-15,1 0 16,-1 0-1,24 0 1,-23 0 0,23 0-16,-24 0 15,1 0 1,-1 0-1,24 0-15,-23 0 16,-24 0-16,47 0 16,-47 0-16,47 0 15,-24 0-15,24 0 16,-23 0-16,-1 0 15,24 0-15,-24 0 16,24 0-16,-23 0 16,23 0-16,-24 0 15,1 0-15,23 24 16,-24-24-16,1 0 15,-1 0-15,24 0 16,-23 0-16,-1 0 16,1 0-16,-1 0 15,24 0 1,0 23-16,-23-23 15,-1 0-15,24 0 16,-23 0 0,23 0-16,-47 0 15,47 24-15,0-24 16,-24 0-16,24 0 31,-23 0-31,23 0 16,-24 23-1,1-23 1,23 24-16,0-24 15,0 0-15,-24 23 16,24 1-16,0-24 16,0 0-16,0 23 15,0-23 1,0 24-1,0-1 1,0-23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25:36.1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13664 14464 0,'24'0'0,"-1"0"15,24 0 1,-23 0-16,-1 0 15,24 0-15,0 0 16,-23 0 0,-1 0-16,25 0 0,-48 0 15,47 0 1,0 0-16,23 0 0,24 0 15,-47 0-15,0 0 16,24 0-16,-24 0 16,23 0-16,-46 0 15,-1 0-15,25 0 16,-25 0-16,24 0 15,-23 0 1,23 0-16,0 0 0,-24 0 16,1 0-1,23 0-15,-24 0 0,1 0 16,-1 0-16,-23 0 15,24 0-15,-1 0 16,1 0-16,-24 0 16,47 0-16,-47 0 15,23 0-15,24 0 16,-23 0-1,-1 0-15,25 0 0,-48 0 32,23 0-32,1 0 0,-1 0 15,-23 0 1,47 23-1,-47-23 1,24 0 0,-24 0-16,47 0 31,-47 0-16,23 0 1,-23 0 0,24 0-1,-24 0 1,47 0-1,-47 0 1,23 0-16,-23 0 0,24 0 16,-1 0-1,-23 0-15,24 0 16,-24 0-1,23 0 1,-23 0 0,24 0-1,-1 0-15,-23 0 16,24 0 15,-24 0 0,23 0 0,1 0-31,-24 0 125,23 0-94,-23 0 32,24 0-63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25:40.22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13664 13241 0,'47'0'78,"0"0"-62,24 0-16,-1 0 0,-23 0 15,1 0 1,22 0-16,-23 0 0,24 0 16,-1 0-16,-23 0 15,0 0-15,0-24 16,0 24-16,24 0 15,-71 0-15,47 0 16,0 0-16,-23 0 16,23 0-1,-24 0-15,1 0 0,-1 0 16,1 0-16,23 0 0,-47 0 31,23 0-31,1 0 16,-1 0-16,-23 0 15,47 0-15,0 0 16,-47 0-16,47 0 15,-47 0-15,24 0 16,23 0 0,-47 0-16,23 0 0,1 0 15,-1 0-15,1 0 0,-1 0 16,1 0-1,-24 0-15,24 0 16,-1 0-16,1 0 16,-24 0-16,47 0 15,-24 0-15,-23 0 16,47 0-16,-23 0 15,-1 0 1,-23 0-16,24 0 16,-1 0-16,1 0 0,-1 0 15,1 0 1,-24 0-16,23 0 15,-23 0-15,24 0 16,-1 0 0,1 0-16,-24 0 15,23 0 1,-23 0-16,24 0 31,-1 0-15,1 0-1,-24 0 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25:43.67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13688 11406 0,'0'0'47,"23"0"-32,1 0 1,-1 0-16,24 0 0,-23 0 15,23 0 1,23 24-16,-46-24 16,23 23-1,0 1-15,0-24 0,0 0 16,0 0-1,0 0-15,24 0 0,23 0 16,0 0-16,-47 0 0,0 0 16,24 0-1,-24 0-15,23 0 0,1 0 16,-48 0-1,24 0-15,0 0 16,0 0-16,-23-24 16,23 24-16,-24 0 15,1 0-15,23 0 16,-24 0-16,-23 0 15,48-23-15,-48 23 0,23 0 16,1 0 0,-1 0-16,-23 0 0,24 0 15,-24 0 1,23 0-16,1 0 15,-1 0-15,-23 0 16,24 0-16,-1 0 16,-23 0-16,24 0 0,-24 0 15,23 0 1,1 0-1,-1 0 1,-23 0-16,24 0 0,-1 0 31,-23 0-31,24 0 16,-24 0-1,23 0-15,-23 0 16,24 0-16,-1 0 31,-23 0 0,24 0 1,-24 0-17,23 0 16,1 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5.40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14746 6820 0,'0'0'140,"24"0"-124,-1 0-16,-23 0 16,47 0-1,-47 0-15,24 0 16,23 0-16,-47 0 0,23 0 15,1 0-15,-1 0 16,1 0-16,-1 0 16,1 0-1,-1 0-15,24 0 0,-23 0 16,-1-23-16,24 23 15,-23 0-15,0 0 16,-24 0 0,23 0-1,-23 0-15,24 0 16,-24 0-16,23 0 15,1 0-15,23 0 16,-47 0-16,23 0 16,-23 0-1,24 0-15,-1 0 0,1 0 16,-24 0-1,47 0-15,-24 0 16,1 0 0,-1 0-1,-23 0-15,24 0 0,-1 0 16,-23 0-1,24 0 1,-1 0-16,-23 0 31,24 0-15,-1 0-1,-23 0 32,0 0 109,-23 0-156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25:46.05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13594 9360 0,'0'0'78,"94"0"-78,-24 0 0,1 0 16,-24 0-16,0 0 16,47 0-16,-47 0 15,47 0-15,24 0 16,-71 0-1,47 0-15,-47-23 0,47 23 16,-47 0 0,47 0-16,-47 0 0,0 0 15,0 0-15,-23 0 0,-1 0 16,-23 0-1,47 0-15,-47 0 16,47 0-16,-23 0 16,-24 0-16,47 0 15,-24 0-15,1 0 16,-24 0-16,23 0 15,1 0 1,-1 0-16,1 0 0,-24 0 16,47 0-16,-47 0 0,24 0 15,-24 0 1,23 0-16,1 0 15,-24 0-15,23 0 16,-23 0-16,24 0 16,-1 0-1,1 0-15,-24 0 16,47 23-1,-47-23-15,23 0 0,-23 0 16,24 0 0,-1 0-1,1 0 1,-24 0-16,23 0 15,1 0-15,-24 0 16,23 0 31,-23 0-32,24 0 1,-24 0-16,23 0 16,1 0 15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25:48.7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13617 7573 0,'24'0'16,"-24"0"-1,23 0 1,1 0 0,-1 0-16,-23 0 15,47 0 1,0 0-16,-23 0 0,70 0 15,0 0 1,47 0-16,-47 0 0,47 0 16,-47 23-1,-23-23-15,47 0 0,-48 0 16,1 0-1,-24 0-15,0 0 0,23 0 16,-23 0-16,0 0 16,0 0-1,0 0-15,0 0 0,24 0 16,-47 0-1,-1 0-15,1 0 0,70 0 16,-71 0 0,48 0-16,-48 0 0,24 0 15,-23-23-15,-1 23 16,24 0-16,-23 0 15,-1 0-15,24 0 16,-47 0 0,24 0-16,-1 0 0,1 0 15,0 0 1,-24 0-16,23 0 0,1 0 31,-24 0-31,23 0 16,-23 0-1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25:53.9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13735 5197 0,'0'0'125,"0"0"-110,0 0 1,23 0-16,1 0 31,-24 0-15,23 0-16,1 0 15,-1 0 1,24 0-16,-23 24 0,23-1 16,24-23-1,-24 0-15,0 0 0,23 0 16,1 24-1,-24-24-15,23 23 0,1-23 16,-24 24-16,-47-24 16,47 0-16,0 0 15,-23 0-15,23 0 16,-24 0-1,24 0-15,-23 0 0,-1 0 16,1 0 0,-1 0-16,1 0 15,-1 0-15,-23 0 16,24 0-16,23 0 15,-47 0-15,23 0 16,1 0-16,-1 0 16,-23 0-16,24 0 15,-1 0 1,1 0-16,-24 0 0,47 0 15,-24 0 1,-23 0 0,24 0-16,-1 0 15,-23 0-15,24 0 16,-24 0-1,24 0 1,-24 0 0,23 0-1,1 0-15,-24 0 0,23 0 16,1 0-1,-1 0-15,1 0 16,-24 0 0,23 0-1,1 0-15,-1 0 16,1 0-16,-1 0 15,1 0 17,-1 0-32,1 0 15,-1 0-15,1 0 0,-24 0 31,23 0-15,-23 0 171,0 0-171,-23 0-1,-1 0-15,1 0 0,23 0 16,-24 0-16,1 0 16,-1 0-16,1 0 15,-1 0-15,-23 0 16,0 0-16,24 0 15,-1 0-15,24 0 16,-47 0-16,47 0 16,-23 0-16,-25 0 15,48 0-15,-47 0 0,24 0 16,23 0-1,-47 0-15,23 0 0,1 0 16,-1 0 0,1 0-16,-24 0 15,0 0-15,23 0 16,1 0-16,-1 0 15,24 0-15,-23 0 16,-24 0-16,0 0 16,23 0-16,-23 0 0,24 0 15,-1 0 1,-47 0-16,48 0 15,23 0-15,-24 0 16,1 0-16,-1 0 16,-23 0-16,24 0 15,23 0-15,-24 0 16,1 0-1,-1 0-15,1 0 0,23 0 16,-47 0-16,47 0 0,-24 0 31,24 0-31,-23 0 31,-1 0-15,24 0 0,-23 0-1,23 0-15,-47 0 16,47 0-1,-24 0-15,24 0 0,-23 0 16,-1 0 15,24 0 0,-23 0-15,23 0 0,-24 0-16,24 0 31,-24 0-31,24 0 31,-23 0-31,23 0 0,-24 0 31,-23 0 0,47 0-31,-23 0 16,23 0 0,-24 0-1,1 0 1,23 0-1,-24 0-15,24 0 0,-23 0 63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35:20.056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16322 13546 0,'-94'0'16,"-47"0"-16,94 0 16,-24 0-1,24 0-15,0 0 0,-24 0 16,-23 0-1,0 0-15,24 0 0,-1 0 16,1 0-16,-1 0 16,1 0-16,-1 0 15,47 0-15,-46 0 16,23 0-1,-24 0-15,48 0 0,-1 0 16,-46 0 0,-1 0-16,48 0 0,-24 0 15,0 0 1,-24 0-16,-23 0 0,70 0 15,-23 0-15,0 0 16,-23 0-16,-24 0 16,-24 0-16,24 0 15,47 0 1,-47 0-16,23 0 0,-23 0 15,0 0 1,24 0-16,-1 0 0,1 0 16,-25 0-1,25 0-15,23 0 0,0 0 16,-24 0-16,24 0 15,24 0-15,-1 0 16,1 0-16,-1 0 16,1 0-1,-1 0-15,-23 0 0,0 0 16,0 0-1,24 0-15,-25 0 0,1 0 16,-23 0-16,23 0 16,0 0-16,0 0 15,0 0-15,-47 0 16,23 0-16,1 0 15,23 0-15,23 0 16,-70 0 0,23-23-16,1 23 0,-1 0 15,24-24 1,-23 1-16,-1 23 0,1 0 15,23 0-15,-24 0 16,-23 0-16,23 0 16,24 0-16,-23 0 15,-1 0-15,24 0 16,0 0-16,-23 0 15,-1 0 1,24 0-16,23 0 0,-23-24 16,0 24-1,0 0-15,0 0 0,0 0 16,0-23-16,24 23 15,-24 0-15,0 0 16,-24 0-16,24 0 16,-24 0-16,48 0 15,-48 0-15,24 0 16,24 0-1,-48 0-15,48 0 0,-24 0 16,0 0-16,47 0 0,-47 0 16,0 0-1,23 0-15,1 0 16,-1 0-16,1 0 15,-24 0 1,23 0-16,24 0 16,-24 0-16,-23 0 15,24 0 1,23 0-16,-24 0 0,-23 0 15,24 0-15,-1 0 0,1 0 16,23 0 0,-47 0-1,23 0 1,1 0-16,-1 0 15,24 0-15,-23 0 16,-1 0-16,1 0 16,23 0-1,-24 0-15,1 0 16,-1 0-16,24 0 0,-47 0 15,24 0 1,-1 0-16,1 0 16,23 0-16,-48 0 15,48 0-15,-23 0 16,-1 0-16,1 0 15,-1 0-15,1 0 16,-1 0-16,1 0 0,-1 0 31,1 0-31,-1 0 16,1 0-1,23 0-15,-24 0 16,24 0-16,-23 0 16,-1 0-1,24-24 16,-23 24-31,23 0 0,0-23 16,-24 23 0,1-24-16,23 1 31,0-1-16,0 24-15,0-23 16,0 23 0,0-47-1,23 47-15,-23 0 16,24-24-16,-24 24 0,47 0 15,-47 0 1,23-23-16,1 23 0,-1 0 16,-23-24-1,24 24-15,-24 0 16,23-23-16,1 23 15,-1 0 1,-23 0-16,24-24 16,-1 24-1,-23 0-15,24 0 31,-24 0-31,47 0 0,0 0 16,-47 0 0,24 0-16,23 0 15,0 0-15,-24 0 16,24 0-16,0 0 15,0 0-15,-23 0 0,23 0 16,0 0 0,-24 0-16,1 0 0,-1 0 15,1 0 1,23 0-16,-47 0 0,23 0 15,1 0 1,47 0-16,-48 0 16,1 0-16,46 24 15,-46-1-15,-1-23 16,-23 0-16,24 0 0,-24 0 15,23 0 1,1 0-16,-1 0 0,1 0 16,-1 0-1,24 0-15,-23 0 0,-1 0 16,24 0-1,0 24-15,-47-24 16,47 0-16,-23 0 0,23 0 16,-23 0-1,23 23-15,0-23 0,-24 0 16,24 0-1,-23 0-15,-1 0 0,1 0 16,23 0 0,-24 0-16,1 0 0,46 0 15,-23 0 1,0 0-16,-23 0 15,23 0-15,0 0 0,-23 24 16,23-24 0,23 0-16,-46 0 0,23 0 15,-24 0 1,1 0-16,23 0 0,-24 0 15,24 0 1,-23 0-16,23 0 0,-24 0 16,1 0-1,23 0-15,-47 0 16,47 0-16,0 0 0,-47 0 15,47 0 1,-23 0-16,-1 0 0,1 0 16,46 0-1,-46 0-15,23 0 0,-24 0 16,24 0-1,-23 0-15,-1-24 16,1 24-16,-1 0 0,24 0 16,-23 0-1,-1 0-15,1 0 0,23 0 16,-24 0-1,25-23-15,-48 23 0,47 0 16,-24-24 0,1 24-16,23 0 0,-24 0 15,24 0 1,0 0-16,0-23 0,0 23 15,-23-24-15,-1 24 16,1 0 0,-24 0-16,47 0 0,-24 0 15,24 0 1,-23 0-16,23 0 0,-47-24 15,24 24 1,46 0-16,-70 0 0,24 0 16,-1-23-1,1 23-15,-1 0 16,24 0-16,-23 0 0,23 0 15,-47 0 1,23 0-16,24 0 0,-23 0 16,-1 0-1,1 0-15,-1 0 0,24 0 16,-23 0-1,-1 0-15,24 0 0,1 0 16,-25 0-16,1 0 16,-1 0-1,1 0-15,-1 0 0,-23 0 16,47 0-1,-23 0-15,-24 0 0,47 0 32,0 0-32,-24 0 0,1 0 15,-1 0 1,-23 0-16,47 0 0,-23 0 15,-1 0-15,24 0 16,-47 0 0,24 23-16,23-23 0,-47 0 15,23 0 1,1 0-16,0 0 15,-1 0 1,1 0-16,-1 0 0,-23 0 16,47 0-1,-47 0-15,24 0 0,-24 0 16,47 0-16,-47 0 15,23 0 1,24 0-16,-23 0 0,-1 0 16,24 0-1,-47 0-15,24 0 0,-1 0 16,1 0-1,-24 0-15,23 0 16,1 0-16,-1 0 16,1 0-16,-1 0 15,1 0-15,47 0 16,-48 0-1,1 0-15,-24 0 0,47 0 16,-24 0 0,1 0-16,-1 0 0,24 0 15,-47 0 1,24 0-16,-1 0 0,1 0 15,46 24-15,-46-24 16,-1 0-16,24 0 16,0 0-16,-47 0 15,47 0 1,-23 24-16,-1-24 0,1 0 15,0 0 1,-1 0-16,1 0 0,-1 0 16,1 0-1,-1 0-15,1 0 0,23 0 16,-24 0-16,1 23 15,23-23-15,-47 0 16,47 0-16,-24 24 16,1-24-1,23 0-15,0 0 0,-24 23 16,1-23-1,-1 0-15,1 0 0,-1 0 16,1 0-16,0 0 16,23 0-16,-47 0 15,47 0-15,-24 24 16,1-24-16,23 0 15,-24 0-15,1 0 16,-1 0 0,-23 23-16,47-23 0,-23 0 15,-24 0 1,47 24-16,-47-24 0,23 0 15,1 0-15,-1 0 16,-23 23-16,24-23 16,-1 0-16,-23 0 15,24 0-15,-1 0 16,1 0-1,-1 0 1,1 0-16,0 0 0,-24 0 16,23 24-1,-23-24-15,24 0 16,-1 0-1,-23 0-15,24 0 16,-24 0-16,23 0 16,-23 0-16,24 0 15,-1 23 1,-23-23 15,24 0-31,-24 0 78,0 24-62,0-1-1,-47 1 1,23-24-16,-23 23 0,47 1 15,-47-24-15,24 23 0,23-23 16,-48 0 0,48 0-16,-23 0 15,23 0 1,-24 24-1,24-24-15,-23 23 16,-1-23-16,1 0 31,-1 0-31,-23 0 0,47 0 16,-23 0-16,23 0 0,-24 0 15,24 0 1,-47 0-16,24 0 16,-1 0-16,-23 0 15,47 0-15,-23 0 16,-24 0-16,0 0 15,0 0-15,23 0 16,-47 0-16,24 0 0,24 0 16,-24 0-1,0 0-15,23 0 0,-46 0 16,-1 0-1,24 0-15,-23 0 16,-1 0-16,48 0 16,-48 0-16,-23 0 15,0 0-15,23 0 16,1 0-16,-1 24 15,24-24-15,0 23 0,0-23 16,-23 0 0,22 0-16,25 0 0,-1 0 15,-23 0 1,0 0-16,24 0 15,-1 0-15,-23 24 16,24-24-16,-1 0 16,-23 0-16,0 0 15,24 0-15,-24 0 16,-24 0-16,71 0 0,-23 0 15,-1 0 1,1 0-16,-25 0 0,25 23 16,-1-23-1,-23 0-15,24 24 16,-48-24-16,24 0 15,-23 23-15,23-23 16,0 24-16,-24-1 0,1-23 16,-1 0-1,0 24-15,1-24 0,-1 0 16,24 24-1,0-24-15,24 0 0,-48 0 16,48 0 0,-24 23-16,0-23 15,0 0-15,0 0 16,23 0-16,-23 0 15,-24 0-15,-23 24 0,47-24 16,0 0 0,0 0-16,24 0 0,-1 0 15,1 0 1,-24 0-16,-24 0 0,48 0 15,-48 0 1,47 0-16,-46 0 16,-1 0-16,1 0 15,-24 0-15,0 0 16,47 23-16,-24-23 0,1 0 15,-25 0 1,48 24-16,0-24 0,24 0 16,-71 0-1,47 0-15,23 0 0,1 0 16,-24 0-1,23 0-15,-23 0 16,24 0-16,-48 0 0,0 0 16,24 0-1,0 0-15,24 0 0,-48-24 16,24 24-1,0 0-15,24 0 0,-48 0 16,24 0 0,0 0-16,0-23 0,0 23 15,-47-24 1,70 24-16,-23 0 0,24 0 15,-48-23 1,71 23-16,-23 0 0,-48 0 16,71 0-1,-47 0-15,0 0 0,-23 0 16,23 0-16,23 0 15,1 0 1,-24 0-16,-1 0 0,25 0 16,-1 0-1,1 0-15,-1 0 0,-23 0 16,24 0-1,-1-24-15,-23 24 0,0 0 16,0 0 0,24-24-16,-24 24 0,-24 0 15,48 0-15,-1 0 16,1 0-1,-1 0-15,-23-23 0,23 23 16,1 0 0,-1 0-16,-46 0 0,23 0 15,23 0 1,-23 0-16,24 0 0,23-24 15,-24 24-15,1 0 16,23 0-16,-24 0 16,1 0-16,-1 0 15,1 0 1,-1 0-16,1 0 31,23 0-31,-24 0 47,24 0-32,0 0 63,71 0-62,23 0 0,0-23-16,70 23 0,-22 0 15,46-24-15,-24 24 16,1-23-16,0 23 15,-1 0-15,-46 0 16,23 0 0,-71 0-16,25 0 0,22 23 15,-46-23 1,23 0-16,70 0 0,-46 0 15,47 0-15,-24 0 16,47 0-16,-23 0 16,23 0-16,-24-23 15,48 23-15,-94 0 16,23-24-16,-47 24 15,0 0 1,-24 0-16,1 0 0,-1 0 16,1 0-1,0 0-15,-24 0 0,23 0 16,24-23-16,-47 23 15,24 0-15,-1-24 16,-23 24-16,24 0 16,-24 0-16,0 0 15,0-23-15,-23 23 16,-1 0-1,24-24-15,-23 24 0,-1 0 16,24 0 0,24 0-16,-48-23 0,24 23 15,24 0-15,-24 0 16,0 0-16,-23 0 15,46 0-15,-23 0 16,24 0-16,-1 0 16,-23 0-16,0 0 15,24 0 1,-24 0-16,23 0 0,1 0 15,0 0-15,-24 0 0,0 0 16,0 0 0,0-24-16,-24 24 15,1 0-15,-1 0 16,-23-23-16,24 23 15,-1 0-15,-23 0 47,-23-47-31,-48 47-16,-46 0 0,-1 0 15,-23-24 1,47 24-16,-47 0 16,70 0-16,-23 0 15,0 0-15,47 0 16,-71 0-16,71 0 15,-23 0-15,23 24 16,0-1 0,-24 1-16,24-24 0,24 0 15,-24 0-15,-47 23 0,70-23 16,-47 0-1,1 0-15,-1 0 16,1 0-16,-48 0 16,1 0-16,70 0 15,-71 0-15,71 0 16,-24 0-16,1 0 15,23 0-15,23 0 0,24 0 16,-23 0 0,23 24 46,47-1-46,94 24-1,71 0-15,23 47 0,118-47 16,-48 1-16,-93-48 0,47 47 15,-48-24 1,-46 1-16,0-1 0,-118 1 16,-24-24-1,24 0-15,-23 0 16,-1 0-16,24 0 15,-23 0-15,23 0 16,0 0-16,0 0 16,-24 0-16,1 0 15,-1 0-15,1 0 0,-1 0 16,1 0-1,-24 0-15,23 0 0,1 0 16,0 0 0,-24-24-16,47 24 15,-24 0-15,1 0 16,-1 0-16,24-23 15,-23 23-15,-1 0 16,1 0 0,23 0-16,0 0 0,-24 0 15,24 0 1,0-24-16,0 24 0,-23 0 15,-1 0 1,24 0-16,-23 0 16,0 0-16,-1 0 15,1 0-15,-1-23 16,1 23-16,23-24 0,0 24 15,-24 0 1,1 0-16,-1 0 0,1-23 16,23-1-1,-47 24-15,23 0 0,24 0 16,-47 0-1,24 0-15,-24 0 16,47 0-16,-47 0 16,23 0-1,-23 0-15,24 0 16,-1-24-1,1 24-15,-24 0 0,23 0 16,1 0 0,-24 0-16,24-23 15,-24-1-15,23 24 16,-23-23-1,0 23-15,24 0 16,-24-24 0,0 24-16,23-23 0,-23-1 31,0 24-31,0-23 0,0 23 31,0-24-15,0 1-1,0 23-15,0-24 16,0 24-16,0-23 0,0 23 15,0-24 1,0 1-16,0 23 0,-23-24 16,23 24-1,0-23-15,-24 23 0,24-24 16,0 24-1,-23-23-15,23 23 16,-24 0-16,24-24 16,-24 24-1,24 0-15,0 0 16,0-23-1,-23-1-15,23 24 0,-24 0 16,1 0 0,-1 0-16,1-23 0,-1 23 15,1 0 1,-24-24-16,0 24 15,-24 0-15,24 0 0,0 0 16,24 0 0,-24 0-16,23-23 0,-23 23 15,0 0 1,0 0-16,47 0 0,-47 0 15,0 0 1,-47 0-16,0 0 0,47 0 16,-47 0-1,23 0-15,1 0 16,-25 23-16,72 1 0,-48-24 15,1 0 1,23 23-16,0-23 0,0 0 16,23 0-1,-46 0-15,46 24 0,24-24 16,-47 0-1,24 23-15,-1-23 0,-23 24 16,23-1 0,-23-23-16,47 0 15,-23 0-15,23 0 0,0 24 16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35:26.08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12418 17874 0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35:48.30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9102 17897 0,'70'0'16,"-46"0"-16,46 0 15,1 0-15,23 0 16,24 0-16,-1 0 15,-46 0-15,23 0 16,-24 0 0,1 0-16,-1 0 0,-23 0 15,0 0-15,24 0 0,-24 0 16,0 0-1,24 0-15,-24 0 16,-24 0-16,24 0 16,0 0-16,24 0 15,-48 0-15,1 0 16,46 0-16,-23 0 15,1 0 1,-25 0-16,24 0 0,0 0 16,-23 0-16,-1 0 0,1 0 15,-1 0 1,1 0-16,23 0 15,-47 0-15,23 0 16,-23 0 0,24 0-1,-1 0-15,-23 0 31,0 0 47,-47 0-62,-47 0-16,24 0 16,-1 0-16,-23 24 15,47-24-15,-24 0 0,1 23 16,23-23-1,-24 24-15,48-24 0,-48 0 16,24 0 0,-23 0-16,-1 0 0,24 0 15,-47 0 1,70 0-16,-46 0 15,23 0-15,-24 0 16,24 0-16,0 0 16,24 0-16,-24 0 0,0 0 15,0 0 1,0 0-16,-1 0 0,1 0 15,24 0 1,-1-24-16,1 24 16,-1 0-16,-23 0 15,24 0-15,-1 0 16,1 0-16,-1 0 15,1 0-15,23 0 16,-24 0-16,-23 0 0,47 0 16,-23 0-1,-1 0-15,1 0 0,-1 0 31,24-47 63,47 47-78,0 0-16,24-23 0,-1-1 15,71 1 1,-70 23-16,0-24 15,-24 24-15,47 0 16,-24 0-16,1 0 16,-1 0-16,1 0 0,-1 0 15,-46 0 1,46 0-16,1 0 0,0 24 15,-1-24 1,-23 0-16,0 0 0,-23 0 16,23 0-1,0 0-15,0 0 16,-24 0-16,1 0 15,46 0-15,-70 0 16,47 0-16,1 0 0,-25 0 16,1 0-1,23 0-15,-24 0 0,24 0 16,-23 0-1,-1 0-15,1 0 0,-24 0 16,23 0 0,-23 0 62,-47 0-78,-47 0 15,47 0 1,-94 0-16,-24-47 15,48 47-15,-1 0 16,-23 0-16,47 0 16,-71 0-16,71 0 0,0 0 15,24 0 1,-1 0-16,-23 0 0,47 0 15,0 0 1,0 0-16,23 0 0,-46 0 16,46 0-1,1 0-15,-24 0 16,0 0-16,0-24 15,23 24-15,-23-23 16,0 23-16,-23 0 0,46 0 16,-23 0-1,0 0-15,23 0 0,1 0 16,-24 0-1,47 0-15,-24 0 0,24 0 16,-23 0 0,-1 0-1,24 0 32,0 0-31,24 23-16,70-23 0,71 0 15,-48 24 1,-23-1-16,71 1 0,23-24 15,-47 23 1,24-23-16,-1 0 16,-70 0-16,-23 24 0,0-24 15,-24 0 1,47 0-16,-24 0 0,1 0 15,-1 0 1,-23 0-16,0 0 0,0 0 16,24 0-1,-24 0-15,0 0 0,-23 0 16,23 0-1,-47 0-15,23 0 16,1 0-16,-1 0 0,-23 0 16,24 0-1,-48 0 94,-23 0-109,0 0 16,-23 0 0,-1 0-16,-23 0 0,-47 0 15,47 0 1,0 23-16,-24-23 0,71 0 15,-24 24 1,-23-24-16,47 0 0,-23 0 16,-24 23-16,47-23 15,0 0 1,0 0-16,-24 0 0,48 0 15,-48 0 1,71 0-16,-47 0 0,23 0 16,24 0-1,-47 0-15,47 0 0,-23 0 31,-24 0-31,23 0 16,1 0-16,-1 0 16,1 0-1,-24 0-15,23 0 0,1 0 16,-1 0-1,24 0-15,-23 0 0,-1 0 16,-23 0 0,24 0-16,-1 0 0,-23 0 15,47 0 1,-24 0-1,24 0-15,-23 0 47,46 0 47,72 0-94,-48 24 15,94-24 1,23 47-16,1-47 0,-47 0 16,23 0-1,-47 23-15,47-23 0,-71 0 16,24 0-1,1 0-15,46 0 0,-47 0 16,-24 0-16,-23-23 16,-23 23-16,23-24 15,-24 24-15,24 0 16,0 0-1,-23 0-15,23-23 0,-23 23 16,-1-24 0,48 24-16,-48 0 0,1 0 15,23-23-15,-47 23 16,47 0-16,-47 0 15,23-24-15,-23 24 16,24 0-16,-24 0 16,23 0-16,1 0 15,-24 0 1,23 0-16,-23-23 0,0 23 31,0 0-31,24 0 0,-24 0 16,0-24-1,0 1 63,0 23-78,0-24 16,0 1-1,-24-1-15,1 1 0,-24-1 16,0 1-16,23 23 16,-46-24-16,-1 24 15,48-23-15,-24 23 16,0 0-1,-1 0-15,1 0 0,0 0 16,0 0 0,24 0-16,-24 0 0,23 0 15,-23 0-15,24 23 0,-24-23 16,0 24-1,0-24-15,47 23 16,-24-23-16,1 0 16,-1 0-16,24 0 15,-23 0 1,23 47 62,0-23-78,23 23 15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58:13.14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25729 2022 0,'24'0'31,"23"0"-16,23 0 1,-23 0-16,0 0 0,48 0 16,-25 0-16,-23 0 0,0 0 15,-23 0 1,-1 0-16,-23 0 15,24 0-15,-1 0 16,1 0 0,-1 0-16,1 0 0,-1 0 15,1 0 1,-24 0-16,23 0 0,1 0 15,-1 0-15,-23 0 16,24 0-16,-1 0 16,-23 0 186,0 0-202,24-23 16,-24 23-16,47 0 16,-47-24-1,23 24 1,-23 0-1,48 0-15,-48 0 16,23 0-16,-23 0 47,24-23 0,-24 23-47,23 0 31,1 0 125,-24 0-109,23-24-32,-46 1 94,-24 23-109,-48-24 0,48 24 16,0-23 0,-23 23-16,23-24 0,-24 24 15,24 0 1,24 0-16,-1 0 15,1 0-15,-1 0 16,24-23-16,-23 23 16,23 0-16,-47 0 15,47 0-15,-24 0 16,24 0-16,-23 0 0,-1-24 15,1 24 1,23 0-16,-24 0 0,0 0 16,24 0-1,-23 0 1,-1 0-16,24 0 15,-23 0-15,-1 0 16,1 0-16,-1 0 16,1 0-1,-1 0-15,1 0 0,23 0 16,-24 0 31,24 0-32,-23 0 1,23 0 15,-24 0-15,24 24-16,0-24 62,0 23-62,0-23 16,0 24-1,0-24-15,0 23 16,24 1-1,-24-24-15,23 23 16,-23-23-16,24 24 16,-1-24-16,-23 0 15,0 23-15,24-23 16,-1 24-1,1-24 1,-1 23 0,1-23-16,-24 24 15,23-24 1,24 0-16,-23 0 15,0 23-15,23-23 0,-47 0 16,47 0 0,-47 0-16,23 0 0,-23 0 15,24 0 1,-24 0-16,47 0 0,0 0 15,-47 0 1,47 0-16,-24 0 16,-23 0-16,24 0 15,-1 0-15,-23 0 16,24 0-16,-24 0 0,23 0 15,1 0 1,-1 0-16,-23 0 0,47 0 16,-47 0-1,24 0-15,-24 0 31,23 0-15,1 0-16,-1 0 16,-23 0-1,24 0 1,0 0-1,-24 0 1,23 0 15,-23 0 0,24 0-31,-24 0 0,23 0 16,1 0 15,-24 24 63,-24-24-79,-23 0-15,24 0 16,-1 0 0,0 0-16,1 0 0,-24 0 15,23 0 1,-23 0-16,24 0 0,-24 0 15,47 0 1,-24 0-16,1 0 0,-24 0 16,23 0-16,1 0 15,23 0-15,-24 0 16,1 0-16,-1 0 15,24 0 1,0 0-16,-23 0 0,-1 0 16,1 0-1,-1 0-15,-23 0 0,47 0 16,-23 0-1,23-24-15,-24 24 0,24 0 16,-24 0-16,24 0 16,-23 0-16,23 0 15,-24 0 1,24 0-1,-23 0 17,-1 0-17,24-23 1,-23 23 15,23 0-31,-24 0 16,24 0 46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58:29.09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4516 776 0,'0'23'31,"0"-23"-15,0 0-1,47 0-15,-24 0 16,24 0-16,-23 0 15,-1 0-15,24 0 16,0 0-16,0 0 0,0 24 16,24-1-1,-1-23-15,-23 24 0,24-24 16,-24 0-1,0 0-15,0 0 0,24 0 16,-24 0 0,-24 0-16,48 23 0,-48-23 15,1 0 1,-1 0-16,24 24 15,0-24-15,-23 0 0,23 0 16,-23 0 0,-1 0-16,1 0 0,-1 0 15,1 0 1,23 0-16,-24 0 0,-23 0 15,47 0 1,-23 0-16,-1 0 16,1 0-16,-24 0 15,47 0-15,0 0 16,-24 0-16,1 0 0,-24 0 15,47 0 1,0 0-16,-24 0 0,1 0 16,47 0-1,-71 0-15,23 0 0,24 0 16,0 0-1,0 0-15,0 0 0,0 0 16,-47 0-16,47 0 16,-23 0-1,-1 0-15,24 0 0,-23 0 31,23 0-31,-47 0 0,23 0 16,24 0 0,-23 0-16,-1 0 0,-23 0 15,24 0 1,-24 0-16,24 0 0,-1 0 15,1 0 1,-24 0-16,47 0 0,0 0 16,-47 0-1,47 0 1,0 0-16,-24 0 0,24 0 15,-23 0 1,23 0-16,0 0 0,-24 0 16,24 0-1,24 0-15,-71 0 0,47 0 16,0 0-1,0 0-15,0 0 0,-23 0 16,46 0 0,-46 0-16,-1 0 15,1 0-15,23 0 0,-47 0 16,23 0-1,24 0-15,-47 0 16,47-24 0,0 24-16,-23 0 0,-1 0 15,24 0 1,-23 0-16,0 0 0,-1 0 15,24 0-15,-23 0 16,-1 0 0,1 0-16,-1 0 0,24 0 15,-23 0 1,-1 0-16,24 0 0,24 0 15,-24 0 1,0 0-16,-24 0 0,24 0 16,-23 0-1,-24 0-15,47 0 16,0 0-16,0 0 0,0 0 15,-23 0-15,23 0 16,0 0-16,-24 0 16,24 0-16,-23 0 15,23 0 1,0 0-16,0 0 0,-24 0 15,-23 0 1,47 0-16,24 0 0,-24 0 16,-23 0-16,23 0 15,23 0-15,-23 0 16,0 0-16,-23 0 15,23 0 1,0 0-16,-47 0 0,23 0 16,24 0-1,0 0-15,-23 0 0,-1 0 16,48 0-1,-47 0-15,-1 0 0,1 0 16,23 0-16,-47 0 16,47 0-16,-24-23 15,1 23-15,-1 0 16,1 0-1,-24 0-15,23 0 0,-23 0 16,24 0 0,-24 0-16,23 0 0,1 0 15,-24 0 1,23 0-16,-23 0 15,24 0-15,-1 0 16,-23 0-16,24 0 16,-1-24-16,1 24 15,-1 0 1,-23 0-16,24 0 0,-24 0 15,47 0 1,-47 0-16,23 0 0,-23 0 16,24 0-1,0 0-15,-1 0 0,-23-23 16,24 23-16,-1 0 15,1 0 1,-24 0 0,0-24 15,23 24-31,1 0 0,-24 0 15,23 0 1,-23 0 0,24 0-1,-1 0 1,-23-23-16,24 23 15,-24 0 1,47 0-16,-24 0 0,1 0 16,-1 0-1,24 0-15,0 0 0,0 0 16,0 0-16,24 0 15,0 0-15,-24 23 16,23-23-16,24 0 16,-47 0-16,0 0 15,0 0-15,-23 0 16,23 0-1,-24 0-15,1 0 0,23 0 16,-24 0 0,-23 0-16,48 0 15,-48 0 1,47 0-16,-24 0 15,24 0-15,-23 0 16,-1 0-16,48 0 16,-24 0-16,0 0 15,0 0 1,23 0-16,1 0 0,-1 0 15,1 24-15,0-24 16,-24 0-16,23 0 16,-23 0-16,24 0 15,-48 0-15,48 0 16,-48 0-16,48 0 15,-24 0-15,-24 0 16,25 0-16,-1 0 16,-47 0-16,23 0 15,-23 0 1,47 0-16,-23 0 15,-24 0-15,23 0 0,1 0 16,-24 0 0,23 0-16,-23 0 15,24 0-15,23 0 16,-47 0-16,47 0 15,-24 0-15,1 0 16,-1 0-16,-23 0 16,24 0-16,-1 0 0,1 0 15,-24 0 1,23 0-16,1 0 0,23 0 15,-24 0 1,25 0-16,22 23 16,1-23-16,-1 0 15,-23 0-15,-23 24 16,-1-24-16,48 0 15,-24 0-15,-47 0 16,47 0-16,0 0 0,-24 0 16,1 0-1,-1 0-15,1 0 0,23 0 16,-23 0-1,46 0-15,-46 0 16,23 0-16,-24 0 16,-23 0-16,47 0 15,-47 0-15,24 0 16,-24 0-16,23 0 15,1 0-15,-1 0 16,48 0-16,-24 0 16,0 0-16,0 0 15,0 0-15,24 0 16,-48 0-16,1 0 0,23 0 15,-24 0 1,-23 0-16,47 0 0,-23 0 16,-1 0-1,1 0-15,-24 0 16,47 0-16,-47 23 15,47-23-15,-24 0 16,24 0-16,-23 0 0,23 0 16,0 0-1,-24 0-15,1 0 0,0 0 16,-1 0-1,1 0-15,-24 0 0,23 0 16,24 0 0,0 0-16,0 0 15,24-23-15,-48 23 16,24 0-16,-23 0 15,-24 0-15,23 0 0,-23 0 16,24 0 0,-1 0-16,1 0 15,-1 0 1,1 0-16,-1 0 15,1 0-15,23 0 16,-23 0-16,-1 0 16,24 0-16,0 0 15,24 0-15,-48 0 16,1 0-16,23 0 0,-24 0 15,24 0 1,0 0-16,0 0 0,-23 0 16,23 0-1,23 0-15,-46 0 16,23 0-16,-23 0 0,-1 0 15,1 0 1,-1 0-16,1 0 16,-1 0-16,24 0 0,-23 0 15,-1 0 1,24 0-16,0 0 0,0 0 15,0 0 1,24 0-16,-24 23 0,24-23 16,-1 24-1,-23-24-15,-23 0 0,23 0 16,-47 0-1,23 0 1,-23 23-16,24-23 0,-1 0 16,1 0-1,-1 0-15,24 24 0,0-24 16,0 0-1,-23 0-15,-1 0 0,1 0 16,-1 0 0,1 0-16,-24 0 0,0 0 15,23 0 1,1 0-1,0 0-15,-1 0 0,1 0 16,23 0 0,-47 0-16,23 0 0,1 0 15,-24 0 1,23 0-16,-23 0 0,24 0 15,-24 0 1,47 0-16,-47 0 16,23 0-16,1 0 15,-1 0 1,24 0-16,-47 0 0,47 0 15,-23 0 1,-1 0-16,1 0 0,-1 0 16,1 0-1,-1 23-15,-23-23 16,24 0-1,-1 0-15,1 0 16,-24 0 0,47 0-16,-23 0 0,-1 0 15,24 0 1,-23 0-16,-24 0 0,23 0 15,1 0 1,-24 0 0,23 0-16,-23 24 171,-47-24-171,-23 23 0,-1 1 16,-23 0-1,23-1-15,-23 1 0,0-24 16,0 23-16,47-23 16,0 0-16,24 0 15,-1 0-15,1 0 16,-24 0-1,-1 0-15,-22 0 0,-1 0 16,1 0 0,23 0-16,-47 0 0,23 0 15,-46-23-15,22 23 16,25-24-1,-1 24-15,48 0 0,-24 0 16,23 0 0,1 0-16,-1 0 0,24 0 15,-23 0-15,-1 0 16,1 0-16,23 0 15,-24 0-15,-23 0 16,24 0 0,-1 0-16,-23 0 0,24 0 15,-1 0 1,-23 0-16,0 0 0,0 0 15,0 0 1,0 0-16,-24 0 0,24 0 16,47 24-16,-47-24 15,0 0-15,24 0 16,-1 23-16,-23-23 15,24 0-15,-1 24 16,-46-24-16,-1 0 16,47 0-1,-46 0-15,23 0 0,0 0 16,23 0-1,1 0-15,-24 0 0,0 0 16,23 0-16,1 0 16,-24 0-16,23 0 15,1 0-15,-24 23 16,47-23-16,-24 0 15,-23 0-15,23 0 16,1 0 0,-1 0-16,1 0 0,-24 24 15,47-24-15,-24 0 0,-23 0 16,24 0-1,-1 0-15,-23 0 16,0 0-16,0 0 16,0 0-16,-23 0 15,23 23-15,0-23 16,-1 0-1,1 0-15,-23 0 0,-1 0 16,1 0-16,23 0 16,0 0-16,0 0 15,0 0-15,-24 0 16,1 0-16,-25 0 15,48 0-15,0 0 16,24 0 0,-1 0-16,1 0 0,-1 0 15,1 0 1,-1 0-16,-23 0 0,-23 0 15,23 0-15,-24 0 16,1-23-16,22 23 16,1 0-16,-23 0 15,23 0-15,23 0 16,1 0-16,-24 0 15,0 0 1,23 0-16,-23 0 0,24 0 16,-48 0-1,24 0-15,0 0 0,0 0 16,23 0-16,-23 0 15,0 0-15,0 0 16,24 0-16,-24 0 16,0 0-16,-24 0 15,24 0-15,-23 0 16,46-24-1,-23 24-15,-47 0 0,47 0 16,0 0-16,-24 0 0,1 0 16,46 0-1,-46 0-15,-1 0 16,48 0-16,-24 0 15,0 0-15,47 0 16,-24 0-16,1 0 16,-24 0-16,23 0 15,0 0-15,-23 0 16,0 0-16,-23 0 15,46 0-15,24 0 16,-47 0-16,24 0 16,-24 0-1,0 0-15,0 0 0,23 0 16,-23 0-16,0 0 0,0 0 15,24 24 1,-1-24-16,-47 0 16,48 0-16,-24 0 15,-24 0-15,24 0 16,-23 0-1,23 23-15,0-23 0,-24 0 16,24 0 0,0 0-16,-24 0 0,48 0 15,-24 0-15,0 24 0,-24-24 16,24 23-1,-23-23-15,23 0 16,0 0-16,0 0 16,23 0-16,-23 24 15,0-24-15,0 0 16,0 0-16,0 0 15,23 0-15,-93 23 0,70 1 16,23-24 0,-46 0-16,-1 0 0,24 23 15,0-23 1,0 0-16,24 0 15,-48 0-15,0 0 16,1 24-16,-1-24 16,-23 0-1,24 0-15,46 23 0,1-23 16,-1 0-16,1 0 15,-1 0 1,1 0 0,23 0-16,-47 0 0,23 0 15,0 0 1,1 0-16,-48 0 15,24 0-15,0 0 16,0 0-16,24 0 16,-71 0-16,47 0 0,23 0 15,-23 0 1,0 0-16,-23 0 0,22-23 15,-46 23 1,0 0-16,47 0 0,-23 0 16,-1 0-1,1 0-15,-1 0 16,24-24-16,-24 24 15,48-23-15,-24-1 16,-24 24-16,48 0 0,-1-23 16,-23 23-1,24 0-15,-1-24 0,-46 24 16,46 0-1,1 0-15,-24 0 0,23-23 32,1 23-32,-1 0 0,1 0 15,-1 0 1,24 0-16,-47-24 15,0 24-15,23 0 16,1 0-16,-24 0 16,23 0-16,1 0 15,-1 0-15,24 0 16,-23-23-16,-1 23 0,-23 0 15,24 0 1,-24-24-16,0 24 0,0 0 16,-24 0-1,24 0-15,0 0 0,23 0 16,-46 0-1,46 0-15,-23 0 16,0 0-16,-23-23 0,23 23 16,47 0-1,-47 0-15,0 0 0,0 0 16,0 0-1,-24-24-15,24 24 0,-24 0 16,24-23 0,0 23-16,0 0 15,0 0-15,-23-24 16,23 24-16,-24 0 15,24 0-15,0 0 0,-23 0 16,22-23 0,1 23-16,0 0 0,-23 0 15,-1 0 1,24 0-16,-23 0 0,-1 0 15,1 0 1,-24 0-16,23 0 0,0-24 16,48 24-1,-1 0-15,24 0 16,-23 0-16,-1 0 0,24 0 15,-23 0 1,23 0-16,-24 0 0,1 0 16,-1 0-1,24 0-15,-23 0 16,23 0-1,-24 0-15,1 0 16,23 0-16,-24 0 31,24 0-15,0 0-1,0-47-15,0 0 0,0 23 16,0 1 0,0-1-16,0 24 0,0-23 15,0-1 1,0-23-16,24 47 15,23-23 1,-47-1-16,23 24 0,24-23 31,-23-1-31,-24 24 16,47 0-16,-24 0 0,1 0 15,23-23 1,-24 23-16,24 0 0,1-24 16,-1 24-1,-24 0-15,48 0 0,-24 0 16,23 0-1,-23 0-15,0 0 0,24 0 16,-1 0 0,1 0-16,-24 0 15,0 0-15,-23 0 0,23 0 16,-24 0-1,24 0-15,0 0 0,0 0 16,24 24 0,-1-24-16,1 23 0,-1-23 15,1 0 1,0 0-16,-24 24 0,23-1 15,1 1-15,-71-24 16,47 0 0,-24 0-16,24 0 0,-23 0 15,46 0 1,-23 0-16,24 0 0,0 0 15,-48 0 1,1 0-16,23 0 0,23 0 16,-46 0-1,-1 0-15,1 0 0,-1 0 16,1 0-16,23 0 15,0 0 1,0 0-16,23 0 0,-70 0 16,118 23-1,-47 1-15,46-1 0,-46-23 16,-1 0-16,-23 24 15,-23-24 1,23 0-16,-47 0 0,0 0 16,23 0-1,-23 0-15,24 0 0,-1 0 16,-23 0-1,24 0-15,23 0 0,-24 0 16,48 0-16,-24 0 16,24 0-16,-24 0 15,-24 0-15,48 0 16,-24 0-1,0 0-15,-24-24 0,24 1 16,-23 23 0,-1 0-16,24-24 0,24 24 15,-47-23 1,23 23-16,23 0 0,-23 0 15,24 0-15,-24-24 16,23 1-16,-23 23 16,47-24-16,-23 24 15,0 0 1,-1-23-16,-23 23 0,-23 0 15,-1 0 1,1 0-16,-1 0 0,48 0 16,-48 0-1,1 0-15,46 0 0,-23-24 16,0 24-16,0-23 15,0 23-15,24 0 16,0 0-16,-1 0 16,-23 0-1,0 0-15,24 0 0,-1 0 16,-23 0-1,24 0-15,-24 0 0,0 0 16,47 0 0,-47 0-16,0 0 0,24 0 15,-24 0 1,47 0-16,-47-24 0,23 24 15,1 0-15,-24 0 16,24-23-16,-24 23 16,0 0-16,0 0 15,0 0-15,23 0 16,-23 0-16,-47 0 15,47 0 1,0 0-16,0 0 0,0 0 16,24 0-1,-47 0-15,46 0 0,1 0 16,-24 0-16,-24 0 15,24 0-15,24 0 16,-24 0-16,0 0 16,-24 0-16,48 0 15,-48 0-15,24 0 0,1 0 16,-1 0-1,23 0-15,-23 0 16,24 0-16,-24 0 16,70 0-16,-46 0 15,-1 0-15,48 0 16,-71 0-16,24 0 15,-24 0 1,0 0-16,0 0 0,47 0 16,-24 0-16,1 0 0,-1 0 15,-22 0 1,-1 0-16,0 0 15,23 0-15,-23-24 16,-23 24-16,46 0 16,1 0-16,-24 0 15,70 0-15,1 0 16,-47 0-16,46 0 15,24 0-15,-94 0 16,24 0-16,-24 0 16,23-23-16,1 23 15,-24 0 1,-23 0-16,46 0 0,-23 0 15,24 0-15,-24 0 0,70 0 16,1 0 0,-24 0-16,24 0 15,-48 0-15,48 23 16,-24-23-16,-24 0 15,1 0-15,-24 0 16,0 0-16,-23 0 16,23 24-16,-24-1 0,48-23 15,-24 0 1,-47 0-16,47 0 0,-24 0 15,48 0 1,-1 24-16,-23-24 16,24 0-16,0 0 15,-48 23-15,24-23 16,-23 0-16,-1 0 15,1 24-15,23-24 16,-24 0-16,1 0 16,23 0-1,-24 0-15,24 23 0,0-23 16,0 0-1,-23 0-15,23 0 16,0 0-16,-47 0 16,47 0-16,-23 0 15,23 0-15,-24 0 16,48 0-16,-48 0 15,1 0-15,-1 0 0,1 0 16,-24 0 0,47 0-16,-47 0 0,47 0 15,-24 0 1,1 0-16,-1 0 0,1 0 15,-1 0 1,24 0-16,-23 0 0,-1 0 16,24 0-1,24 0-15,-71 0 16,24 0-16,-24 0 15,23 0-15,1 0 16,-1 0-16,24 0 0,-23 0 16,-1 0-1,24 0-15,0 0 0,24 0 16,-24 0-1,23 0-15,1 24 0,23-24 16,-70 23 0,-1-23-16,-23 0 15,24 0-15,-1 0 16,1 0-1,-24 0-15,23 0 0,24 0 16,0 0 0,-23 24-16,23-24 0,0 0 15,-24 0 1,1 23-16,-1-23 0,1 0 31,-1 0-31,-23 0 16,47 0-16,-23 0 15,-1 0 1,-23 0-16,48 0 0,-25 0 15,1 0 1,-1 0-16,24 24 16,-23-24-1,-1 23-15,24-23 0,-47 0 31,24 0 32,-24 24-63,0-1 15,0 24 1,0 0-16,0-47 0,0 47 16,-24-23-1,1 0-15,-1 23 0,-23-24 16,24 1-16,-24 23 15,0-47 1,-1 47-16,48-47 0,-23 23 16,23-23-1,0 0-15,-24 0 0,1 24 16,-1-24-1,24 23-15,-70-23 0,-24 0 16,-47 0 0,-24 0-16,24 0 0,23 0 15,48 0-15,-24 0 16,-24 0-1,48 0-15,-1 0 0,0 0 16,1-23 0,-24 23-16,-47 0 0,-24 0 15,0-24 1,-23 24-16,-47-47 0,47 24 15,0 23 1,23-47-16,1 47 0,-1 0 16,0 0-16,24-24 15,-47 24 1,47 0-16,-24-23 0,-23 23 15,71 0 1,-25 0-16,48 0 0,47 0 16,-47 0-1,24 0-15,23 0 0,-24 0 16,-23-24-16,-47 24 15,47 0-15,0 0 16,-71-23 0,71 23-16,-71 0 0,71 0 15,-47 0 1,-23-24-16,23 24 0,23 0 15,24 0 1,23 0-16,1 0 0,-1-24 16,24 24-1,-23 0-15,23 0 0,0 0 16,-1 0-1,1 0-15,24 0 0,-24 0 16,-24 0 0,1 0-16,-24 24 15,23-24-15,-70 24 0,70-1 16,-23-23-1,24 0-15,-24 0 0,23 0 16,24 24 0,-47-1-16,47-23 0,24 0 15,-24 24 1,-24-24-16,0 0 0,1 0 15,23 0-15,-47 0 16,47 0 0,0 0-16,0 0 0,0 0 15,23 23 1,-23-23-16,0 0 0,47 0 15,-47 0 1,-24 0-16,24 0 0,24 0 16,-1 0-1,-46 0-15,46 0 0,1 0 16,-24 0-16,-24 0 15,24 0 1,24 0-16,-24 0 0,0 0 16,-24 0-1,47 0-15,-46 0 0,46 0 16,-46 0-1,23 0-15,-24 0 16,1 0-16,-1 0 0,1 0 16,-1 0-1,0 0-15,1 0 0,-1 0 16,24 0-1,24 0-15,-1 0 0,-23 0 16,0 0-16,24 0 16,-1 0-16,24 0 15,-23 0-15,23 0 16,-24 0-1,1 0-15,23 0 32,-24 0-32,1 0 15,-1 0 1,-23 0-16,23 0 0,1 0 15,-24 0-15,47 0 16,-24 0-16,-23 0 16,-23 0-16,23 0 15,0 0 1,0 0-16,-24 0 0,-46 0 15,22 0 1,1 0-16,47 0 0,-47 0 16,24 0-1,-24 0-15,23 0 0,48 0 16,-24 0-16,0 0 15,-24-23-15,71 23 16,-24 0-16,-23 0 16,0 0-1,47-24-15,-47 24 0,24 0 16,-24 0-1,0 0-15,0 0 0,0-23 16,23 23-16,-46 0 16,23 0-16,-24 0 15,24 0-15,23 0 16,-23 0-16,47 0 15,-23 0-15,-24 0 0,23 0 16,1 0 0,-24 0-16,47 0 15,-47 0-15,0 0 16,23 0-16,-23 0 15,24 0 1,-1-24-16,-23 24 0,0 0 16,0 0-1,-24 0-15,24 0 0,-23-23 16,-1 23-16,48-24 15,-48 24-15,24 0 16,24-24-16,-24 24 16,0 0-16,0 0 15,0 0-15,23 0 16,-47 0-1,71 0-15,-47 0 0,24 0 16,-48 0 0,24 0-16,0-23 0,-23 23 15,46 0-15,-46 0 16,23 0-16,-24-24 15,24 24-15,-47 0 16,23-23-16,1 23 16,23 0-16,-24 0 15,48 0 1,-1 0-16,-46 0 0,46 0 15,1 0-15,23 0 0,-24 0 32,24 0 61,24 0-77,-24-24-16,23 24 15,1 0-15,-1 0 16,1-23-16,-24-1 16,23 24-16,1 0 15,-1 0-15,1-23 0,46-1 16,1 24-1,-1-23-15,1 23 0,23-24 16,-23 24 0,-1 0-16,1 0 15,-48 0-15,-23 0 16,24 0-16,-1 0 15,-23 0-15,24 0 16,-24 0-16,47 0 16,-24 0-16,1-23 0,-1 23 15,1 0 1,23 0-16,0 0 0,0 0 15,-23 0 1,-1 0-16,48 0 16,-48 0-16,1 0 15,-1 0-15,-23 0 16,47 0-16,-47 0 0,24 0 15,23 0 1,-24 0-16,24 0 0,0 0 16,0 0-1,24 0-15,-48-24 0,48 24 16,-24 0-1,-23 0-15,-1 0 16,1 0-16,-24 0 16,23 0-16,1 0 15,23 0-15,23 0 0,-46 0 16,23 0-1,47 0-15,-47 0 0,0 0 16,-47 0 0,47 0-16,-47 0 15,47 0-15,-23 0 16,23 0-16,-24 0 15,24 0-15,0-23 16,0 23-16,-23-24 0,-1 24 16,48 0-1,-24 0-15,0-23 16,-24 23-1,48 0-15,-48 0 16,1 0-16,23 0 16,-23 0-16,-1 0 15,1 0-15,-1-24 16,1 24-16,-1 0 15,1 0-15,23 0 0,-47 0 16,23 0 0,24-23-16,-23 23 0,-1 0 15,24 0 1,-23 0-16,23-24 0,23 24 15,-23 0 1,-47 0-16,47-23 16,1 23-16,-25 0 15,24 0-15,-23 0 16,70-24-16,-24 24 0,-23 0 15,0-23 1,0 23-16,0-24 0,-47 24 16,47 0-1,-23 0-15,-24 0 0,23 0 16,1 0-1,-1 0-15,-23 0 16,24 0-16,0-23 0,-24 23 16,23 0-1,1 0-15,-1 0 0,-23 0 16,24 0-1,-1 0-15,1 0 0,-24 0 16,23 0 0,1 0-16,-1 0 15,-23 0 1,24 0-16,-1 0 0,1 0 15,-1 0 1,-23 0-16,24 0 16,-1 0-16,1 0 15,-24 0-15,47 0 16,-47 0-16,23 0 0,1 0 15,-1 0 1,1 0-16,-24 0 0,23 0 16,1 0-1,-24 0-15,23 0 16,-23 0-1,48 0-15,-25 0 16,-23 0 0,24 0-1,-1 0-15,-23 23 31,0-23 1,0 0-32,-23 24 15,-1-1 1,1-23-16,-1 24 15,24-24-15,-47 0 0,-24 23 16,71-23 0,-23 0-16,-48 0 0,48 24 15,-1-1 1,-23-23-16,47 0 0,-70 24 15,46-24 1,-23 23-16,24-23 0,-1 0 16,1 0-1,-1 0-15,1 0 16,23 0-16,-47 0 15,-1 24-15,25-24 16,-1 0-16,-23 0 0,0 0 16,0 0-1,-47 0-15,24 0 16,-1 0-16,-23 0 0,24 0 15,-25 0 1,25 0-16,23 0 0,-47 0 16,23 0-1,1 0-15,23 0 0,0 0 16,0 0-1,-24 0-15,47 0 0,1 0 16,-24 0-16,23 0 16,1 0-1,23 0-15,-24 0 0,1 0 16,-1 0-1,1 0-15,-1 0 0,1 0 16,23 0 0,-47 0-16,23 0 0,24-24 15,-23 24 1,-24 0-16,23 0 15,1 0-15,-1 0 16,1 0 0,-1 0-16,1 0 0,-1 0 15,1 0 1,-1 0-16,0 0 15,24 0 1,-23 0 0,-1 0-1,1 0-15,-24 0 0,47 0 16,-24 0-16,1 0 15,-1 0 1,1 0-16,23 0 0,-24 0 16,1 0-1,-24 0-15,23 0 16,24 0-1,-23 0-15,-1 0 0,-23 0 16,24 0-16,-24 0 16,23 0-16,-23 0 15,24 0 1,-1 0-16,-23 0 0,0-23 15,0 23-15,0 0 16,-24 0-16,24 0 16,-23 0-16,-1 0 15,24 0-15,0 0 16,0 0-16,0 0 15,0 0 1,0 0-16,0 0 0,0 0 16,0 0-1,0 0-15,47 0 0,-47 0 16,47 0-16,-24 0 15,24 0 1,-23 0 0,23 0 30,0 23-30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59:25.78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5339 3951 0,'47'0'16,"-24"0"-1,1 0-15,46 0 0,1 0 16,-1 0-1,72 0-15,-72 0 0,71 0 16,24 0 0,70 23-16,-47-23 0,-23 24 15,70-1 1,47 24-16,47-47 0,-46 0 15,-95 47-15,-47-47 16,24 24 0,-71-24-16,0 0 0,0 0 15,47 0 1,-94 0-16,47 0 0,-23 0 15,-1 0 1,1 0-16,-1 0 0,24 0 16,-23 0-16,-1 0 15,-23 0-15,1 0 16,46 0-16,0 0 15,-47-24 1,23 24-16,1-23 0,-1 23 16,1-24-1,-24 24-15,94 0 0,-47 0 16,-23 0-1,-1 0-15,1 0 0,-1 0 16,-23 0-16,24 0 16,0 0-16,23 0 15,-71 0-15,24 0 16,0 0-1,24 0-15,-1-23 0,-46 23 16,70-24 0,-47 24-16,23-23 0,25-1 15,-25 24 1,24 0-16,-47 0 0,24-23 15,-1 23 1,-23 0-16,24 0 0,-1 0 16,1 0-1,23 0-15,-23 0 0,-24 0 16,23 0-16,24 0 15,-47 0 1,24 0-16,-1 0 0,-22 0 16,46-24-1,-24 24-15,-23 0 0,71 0 16,-48-23-1,1 23-15,23 0 0,-47-24 16,-23 24-16,46 0 16,1 0-16,-1 0 15,1 0-15,-1-23 16,24 23-1,24-24-15,-47 24 0,-1 0 16,-23 0 0,24 0-16,-1-23 0,-23-1 15,71 24 1,-71 0-16,23-23 0,1 23 15,0 0-15,23 0 16,-24 0-16,1 0 16,-24 0-16,70-24 15,-46 24 1,-48 0-16,48 0 0,0 0 15,-1 0 1,-23 0-16,24 0 0,-1-23 16,48 23-1,-71 0-15,23 0 0,25 0 16,-1 0-16,0 0 15,0 0-15,-47 0 16,23 0 0,-23 0-16,47 0 0,-47 0 15,24 0-15,0 0 0,-1 0 16,1 0-1,-1 0-15,-23 0 16,0 0-16,-23 0 16,46 23-16,1-23 15,-48 0-15,25 0 16,-1 0-16,23 0 15,-23 0 1,0 0-16,0 0 0,0 0 16,24 0-16,-24 0 0,0 0 15,23 0 1,-23 0-16,1 0 15,-1 0-15,47 0 16,-47 0-16,0 0 16,23 0-16,-23 0 15,47 0-15,-23 0 16,-48 0-16,24 0 0,1 0 15,22 0 1,-46 0-16,46 0 16,-23 0-16,-23 0 15,23 0-15,-24 0 16,24 24-16,24-24 15,-1 0-15,-23 0 16,0 0-16,1 0 16,22 0-16,-23 0 15,24 0-15,-24 0 0,0 0 16,0 0-1,0 0-15,-24 0 16,24-24-16,0 24 16,0 0-16,-23 0 15,23 0-15,0-23 16,0 23-16,-23 0 15,-1 0-15,1 0 16,-1 0-16,1 0 16,46 0-16,-23 0 15,-23 0 1,23 0-16,-47 0 0,23 0 15,48 0-15,-48 0 0,1 0 16,23 0 0,0 0-16,-23 0 15,-1 0-15,24 0 16,0 0-16,-47 0 15,24 0-15,23 0 16,-24 0-16,1 0 16,23 0-1,0 0-15,0 0 0,-24 0 16,24 0-16,-23 0 0,-1 0 15,24 0 1,0 0-16,1 0 16,22 0-16,1 0 15,-24 0-15,23 0 16,1 0-16,-71 0 15,70 0-15,-23 0 16,-23 0-16,23 0 0,-24-24 16,24 24-1,24-23-15,-71 23 0,24 0 16,23 0-1,-24-24-15,1 24 16,-24 0-16,47-23 16,-24 23-16,1-24 15,-1 24-15,1 0 16,-1 0-16,-23 0 15,47 0-15,0 0 0,-23 0 16,23 0 0,47 0-16,-23 0 15,70 0-15,23 24 16,-46-1-16,70 1 0,-70-1 15,-48-23 1,1 0-16,-48 0 0,1 0 16,23 0-1,-24 0-15,1 0 0,-24 0 31,23 0-15,-23 0-16,24 0 16,-24 0-1,23 0-15,1 0 16,-1 0-1,1 0-15,-1 0 0,24 0 16,-23 0 0,0 0-16,70-23 0,-24 23 15,-23 0 1,0 0-16,24 0 15,70-24-15,-47 1 16,0-1-16,-23 24 16,-1 0-16,1-24 0,-24 1 15,-24 23 1,48 0-16,-48 0 0,48-24 15,-24 24 1,0 0-16,-24 0 0,1-23 16,23 23-1,-23-24-15,23 24 16,-24 0-16,1 0 0,23 0 15,23 0 1,1 0-16,23 0 0,70 0 16,1 0-1,-94 0-15,-24 0 0,23 0 16,-70 0-1,24 0-15,-24 0 0,23 0 16,1 0 0,-24 0-16,23 0 15,1 0-15,-1 0 16,-23 0-1,47 0-15,-23 0 0,46 0 16,1 0 0,-24 0-16,47 0 0,47 24 15,-23-1 1,-1 1-16,25-1 0,-95-23 15,70 24 1,-46 0-16,-1-24 16,1 0-16,23 23 0,-94-23 15,23 0 1,24 24-16,-47-24 0,48 0 15,-25 0 1,1 0-16,46 23 0,-46-23 16,-1 0-1,1 0-15,-1 0 0,1 0 16,23 0-1,-24 24 1,1-24-16,-1 0 0,24 23 16,-23-23-1,23 24-15,-24-24 0,1 0 16,-1 0-1,1 0-15,-24 0 0,23 23 16,-23-23 0,48 0-16,-48 0 15,23 0-15,-23 0 16,24 0-1,-1 0-15,1 0 16,-24 0 0,23 0-16,-23 0 0,24 0 31,-1 0 31,-23 0-31,24 0-31,-24 24 78,-24-1-46,-23-23-32,-70 47 0,46-23 15,24-1 1,-24 1-16,-46-1 0,46 1 15,-70-1 1,71 1-16,-1-24 0,-23 0 16,23 23-16,24-23 15,0 24-15,0-24 16,0 0-16,0 0 15,24 0 1,-24 0-16,-47 0 0,47 0 16,-24 23-1,24-23-15,-47 0 0,23 0 16,-23 0-1,-47 0-15,47 0 0,-47 0 16,94 0-16,0 0 16,23 0-16,-23 0 15,24 0-15,-1 0 16,-23 0-1,0 0-15,24 0 0,-24 0 16,-24 24 0,-23-24-16,0 0 0,0 0 15,-24 0 1,71 0-16,-23 0 0,46 0 15,1 0 1,-71 23-16,23-23 0,0 0 16,1 0-1,23 24-15,-24-24 0,24 0 16,-47 0-16,24 0 15,-1 0 1,1 0-16,22 0 0,1 0 16,0 0-1,0 0-15,-23 0 0,-24 23 16,23-23-1,48 24-15,-48-24 0,1 24 16,23-24-16,-48 23 16,-22-23-16,46 0 15,24 0-15,24 0 16,-24 0-1,-47 0-15,23 0 16,1 0-16,46 0 0,-47 0 16,1 0-16,46 0 15,-46 0-15,-1 0 16,1 0-16,-1 0 15,-23 0-15,0 0 16,23 0-16,-70 0 16,24 0-1,-48 0-15,48 0 0,-1 0 16,0-23-16,-23-1 0,47 0 15,0 24 1,24-23-16,22 23 16,-22 0-16,-1-24 15,24 24-15,-23 0 16,-1-23-16,1 23 15,-24-24-15,23 24 16,24 0 0,0-23-16,-24 23 0,48 0 15,-24 0 1,0 0-16,-47 0 0,23 0 15,-23 0 1,-23 0-16,46 0 0,-23 0 16,47-24-16,-47 24 15,47 0-15,-24 0 16,-46-23-16,70-1 15,0 24-15,-24-23 16,0 23-16,-23 0 16,24 0-1,-1-24-15,48 24 0,-71-23 16,0 23-1,23 0-15,0 0 0,1 0 16,-1-24-16,24 24 0,-23 0 16,-1-23-1,24 23-15,-70 0 16,46 0-16,0 0 15,1 23-15,-1 1 16,24-24 0,-23 0-16,-1 0 0,1 0 15,46 0-15,-46 0 0,46 0 16,-23 0-1,-47 23-15,47-23 16,-47 0-16,23 0 16,-46 0-16,46 0 15,1 0-15,-25 0 16,25 0-16,-1 0 15,-23 0 1,0 0-16,24-23 0,-1 23 16,1 0-16,-25 0 0,1-24 15,24 24 1,-1-23-16,24 23 15,-23 0-15,-1 0 16,24 0-16,-23 0 0,-48 0 16,47 0-1,-23 0-15,0 0 16,24 0-16,-1 0 15,1 23-15,-24 1 16,23-24-16,0 0 16,1 0-16,-48 0 15,48 0 1,23 23-16,-24-23 0,1 0 15,23 0-15,-48 0 0,25 0 16,-1 0 0,1 0-16,-1 0 15,1 0-15,-24 0 16,0 0-16,-24 0 15,47 0-15,48 0 16,-48 0-16,1 0 16,-24 0-16,23 24 15,1-24-15,23 23 0,-1-23 16,-46 24-1,0-1-15,0-23 0,24 24 16,-48-24 0,24 0-16,23 23 15,-23-23-15,0 0 16,0 0-16,24 0 15,-24 0-15,0 0 16,47 0-16,-24 0 16,24 0-16,-24-23 0,24 23 15,0 0 1,24 0-16,-24 0 0,0 0 15,0 0 1,23 0-16,-23 0 16,24 0-16,-24 0 15,-24 0-15,0 0 16,1 0-16,-24 0 0,23 0 15,-23 0 1,47 23-16,-70-23 16,22 0-16,-46 0 15,47 0-15,0 0 0,-23 24 16,-48-24-1,71 0-15,47 0 0,0 0 16,0 0 0,-47 0-16,23 0 0,1 0 15,-1 0 1,-23 0-16,47 0 15,0 23-15,-24-23 16,24 0-16,-23 0 16,46 0-16,1 0 0,-24 0 15,23 24 1,-46-24-16,-1 0 0,24 0 15,0 0 1,-47 0-16,23 0 0,24 0 16,-47 0-1,-23 0-15,23 23 16,23-23-16,0 0 15,1 0-15,-71 0 16,70 0-16,-23 24 0,24-24 16,23 24-1,-24-24-15,-23 0 0,23 23 16,1-23-1,-48 0-15,24 0 0,0 0 16,24 0 0,-1 0-16,24 0 15,-24-23-15,1 23 0,23 0 16,0 0-1,23 0-15,-23-24 0,24 24 16,-24 0 0,0-24-16,23 24 0,1-23 15,-24 23 1,23 0-16,-47 0 0,24-24 15,0 1 1,0 23-16,-23-24 0,-1 1 16,1 23-1,23 0-15,23-24 0,1 24 16,-24 0-1,47 0-15,-47-23 16,0 23-16,23 0 0,24-24 16,-24 24-1,24 0-15,-23 0 0,23-23 16,-47-1-1,47 1-15,0 23 0,0-47 16,0 47 0,-24-24-16,24-23 0,0 47 15,0-23 1,0-1-16,0 1 15,0 23-15,24 0 0,23-24 16,-24 24 0,1 0-16,47 0 0,-24 0 15,-24 0 1,1 0-16,-1 0 0,1 0 15,-24 0 1,23 0-16,1 0 16,-1 0-16,24 0 15,0-23 1,0 23-16,0 0 0,0 0 15,0 0 1,-47 0-16,47 0 0,1 0 16,-25 0-1,24 0-15,0 0 0,0 23 16,24 1-1,-1-24-15,71 23 0,-70 1 16,-1-1-16,48 1 16,-47-1-1,23-23-15,-47 0 0,23 0 16,1 0-1,23 24-15,-24-1 0,72 1 16,-25-1-16,24-23 16,-47 24-1,95-1-15,-72 1 0,24-1 16,-23 24-1,-24-47-15,0 24 0,47-1 16,-70-23 0,23 24-16,0-24 0,-24 0 15,-23 0-15,0 0 16,-23 0-16,23 0 15,0 0-15,-23 0 16,23 0 0,70 0-16,-46 0 0,46 0 15,-70 0 1,0 0-16,0 0 0,47-24 15,-23 24 1,-24 0-16,0 0 0,-23 0 16,23 0-16,-24 0 15,1 0-15,23-23 16,-24 23-16,24 0 15,0 0 1,24-24-16,-48 24 0,1 0 16,23 0-1,24 0-15,-24-23 0,47 23 16,-47-24-1,23 24-15,1-23 0,-48 23 16,1-24-16,23 24 16,0-23-1,-47 23-15,23-24 0,-23 24 16,24 0-1,-24 0-15,0-23 16,0 23 109,-71 0-110,-23 0-15,24 0 0,-95 0 16,24 0-16,-24 0 16,-23 0-16,71 0 15,-48 0-15,94 0 16,-23 0-1,0 0-15,24-24 0,-1 24 16,1 0-16,23-23 16,-24 23-16,0-24 15,-46 24 1,93 0-16,-23-23 0,0 23 15,-23-24-15,23 1 16,-24-1-16,24 24 16,0-23-16,24 23 15,-1 0 1,-70-24-16,47 24 0,0 0 15,-24-47 1,24 47-16,-23-23 0,23 23 16,0 0-1,0 0-15,0 0 0,0-24 16,0 24-16,-1-23 15,1 23-15,-23 0 16,23 0-16,-24 0 16,24 0-1,0 0-15,-23-24 0,23 24 16,-24 0-16,1 0 15,-1 0-15,47 0 16,-23 0-16,-47 0 16,47 0-16,0 0 15,24 0 1,-24 0-16,0 0 0,0 0 15,23 0 1,-46 24-16,46-24 0,-23 0 16,0 23-16,-24 1 0,48-24 15,-1 0 1,-23 0-16,0 0 15,24 0-15,-1 0 16,-70 23-16,71-23 16,23 0-16,-24 24 15,1-24-15,23 0 16,-24 0-16,24 0 0,-23 23 15,23-23 1,-24 0-16,1 24 16,23-24-16,-24 0 15,1 0-15,-1 23 16,0-23-16,1 24 15,-48-1-15,71-23 16,-47 24 0,0-1-16,0-23 0,0 24 15,24-24-15,-48 23 0,71-23 16,-23 24-1,-1-24-15,1 23 16,-1-23-16,1 0 16,-1 24-16,1-24 15,-1 23-15,24-23 16,-23 0-16,-1 0 15,24 24 1,0-24-16,-24 0 16,24 0-1,0 23 63,0-23-78,0 24 16,0-1-1,24 1-15,-24-1 16,0-23 15,0 24-31,24-24 0,-24 0 16,23 23-16,1-23 0,-1 24 15,1-24 1,-1 0-16,-23 24 16,24-24-16,-1 0 15,1 0-15,-24 0 16,23 0-16,1 0 15,-1 23-15,1-23 16,23 24-16,-24-24 0,24 0 16,0 0-1,24 0-15,-48 23 0,24-23 16,24 24-1,-47-24-15,-1 0 16,24 0-16,-23 0 16,-1 0-16,-23 0 15,24 0-15,-24 0 16,23 0-1,1 0-15,23 0 0,0 0 16,0 0 0,0 0-16,-24 23 0,71-23 15,-70 0 1,23 0-16,-23 0 15,46 0-15,24 0 16,0 24-16,47-1 0,-47-23 16,0 0-1,-23 0-15,23 0 0,0 24 16,-23-24-1,23 0-15,-24 23 16,24-23-16,-23 24 16,70-24-16,-70 0 15,-1 0-15,1 0 0,-24 0 16,0 0-1,0 0-15,-24 0 0,24 0 16,0 0 0,-23 0-16,47 0 0,-48 0 15,1 0 1,-1 0-16,24 0 15,-47 0-15,47 0 16,0 0-16,0 0 16,0 0-16,0 0 0,0 0 15,24 0 1,23 0-16,24 0 0,-24 0 15,-47 0 1,23 0-16,-23 0 0,24 0 16,-24 0-1,47 0-15,-71 0 16,25 0-16,22 0 0,1 0 15,-24 0 1,-24 0-16,24 0 0,24 0 16,-24 0-1,0 0-15,-24 0 0,1 0 16,-1 0-1,1 0-15,23 0 0,0 0 16,-23 0 0,-1 0-16,48 0 15,-71 0-15,47 0 0,-47 23 16,23-23-1,1 24-15,-1-24 16,24 0-16,-47 0 16,24 0-16,-1 0 0,1 23 31,23-23-31,-47 0 0,47 0 15,-24 0 1,-23 0-16,47 0 0,-23 0 16,-1 0-1,-23 0-15,24 0 0,-1 0 16,1 0-1,0 0-15,-24 0 16,23 0-16,1 0 0,-1 0 16,1 0-1,-1 0-15,1 0 31,-24 0-31,-24 0 78,-46 0-78,-48 0 16,24 0 0,-47 0-16,70 0 0,24 0 15,-23 0 1,23 0-16,0 0 0,0 0 15,-1 0 1,25 0-16,-1 0 0,-23 0 16,24 0-16,-1 0 15,-23 0 1,-47 0-16,0 0 0,47 0 15,0 0 1,-47 0-16,23 0 0,24 0 16,-23 0-1,-1 0-15,1 0 0,46 0 16,-23 0-1,0 0-15,-23 0 0,-24 0 16,-24 0-16,0 0 16,48 0-1,23 0-15,0 0 0,23 0 16,-23 0-1,0 0-15,0 0 0,24 0 16,-24 0 0,-24 24-16,-23-24 0,23 0 15,-70 0-15,47 0 16,24 0-16,-1 0 15,1 0-15,-25 0 16,-22 0 0,46 0-16,-23 0 0,24 0 15,-1 0 1,1 0-16,-1 0 0,47 0 15,-70 0 1,24 0-16,-24 0 0,47 0 16,-24 0-16,-23 0 15,47 0-15,-23 0 16,-1 0-16,0 0 15,1 0 1,-1 0-16,24 0 0,0-24 16,0 24-1,-23 0-15,70 0 0,-24 0 16,1 0-1,-1 0-15,24-23 0,-23 23 16,-1 0-16,24 0 16,-47 0-16,47 0 15,-24 0-15,24 0 16,-23 0-1,-1 0-15,1-24 0,23 24 16,-47 0 0,23 0-16,1-23 0,23 23 15,-47-24 1,23 24-16,1-23 0,-1 23 15,24-24-15,-23 24 16,-1-23-16,1-1 16,23 1-16,0 23 15,-24-24 1,24 24-16,0-23 15,-47-1 1,47 24 0,0 0-16,-23-23 15,-1 23-15,24 0 16,0 0-1,-23 0-15,23-24 47,23 0-16,71 24-31,-23-23 0,-1-24 16,48 23-16,-24 24 16,47-23-16,-23 23 15,70-24-15,0 24 16,-23 0-1,-48 0-15,48 0 0,-1 0 16,-22 0 0,22 0-16,-70 0 0,0 0 15,71 24-15,47-24 16,-71 0-16,0 0 15,0 23-15,-47-23 16,24 0-16,23 0 16,0 0-16,0 0 15,71 0 1,46 0-16,-46 0 0,-24 24 15,24-24 1,-48 23-16,-46-23 0,23 0 16,-94 0-1,0 0-15,24 0 0,-24 0 16,0 0-16,-47 0 15,47 0-15,0 0 16,-47 0 0,47 0-16,0 0 0,-47 0 15,24 0 1,23 0-16,-24 0 0,1 0 15,-1 0-15,1 0 16,23 0-16,-47 0 16,23 0-16,-23 0 15,0 47 110,-23-47-109,-1 48-1,-23-25 1,24 1-1,-1-24-15,-23 23 0,24-23 16,-1 0-16,0 0 0,1 0 16,-1 24-1,1-24-15,-1 0 16,1 0-16,-1 23 15,-46-23-15,23 0 16,23 0-16,1 0 16,-24 0-16,0 0 15,23 0 1,1 0-16,-48 0 0,24 0 15,24-23-15,-48 23 0,47 0 16,1 0 0,-48 0-16,24 0 15,0 0-15,0 0 16,24 0-16,-24-24 0,47 24 15,-24 0 1,-23-23-16,24 23 0,-24 0 16,0 0-1,23 0-15,1-24 16,-25-23-16,1 47 15,24-24-15,-1 1 16,1 23-16,-1-24 16,24 24-16,0 0 15,-47-23-15,47-1 16,-23 24-1,-1-23-15,24 23 0,0-24 16,0 24 46,0-23-46,71 23 0,-48-24-16,95 24 0,70 0 15,-23 0 1,-48 0-16,48 0 0,-71 0 15,47 0 1,-70 0-16,23 0 16,0 0-16,-24 0 15,1 0-15,0 0 16,23 0-16,-24 0 0,-23 0 15,24 0 1,-24 0-16,0 0 0,-24 0 16,48 0-1,-24 0-15,-24 0 0,48 0 16,-47 0-1,46 0-15,-46 0 0,46 0 16,-46 0 0,-1 0-16,24 0 0,0 0 15,0-23 1,47-1-16,-47 24 15,47 0-15,-23 0 16,23 0-16,-23-23 16,-1-1-16,1 24 0,-24 0 15,23 0 1,1-23-16,-24 23 0,24 0 15,-1 0 1,-23 0-16,0 0 0,24 0 16,-48 0-1,48-24-15,-24 24 16,0 0-16,0-23 15,-24 23-15,24 0 16,0 0-16,1 0 0,-1 0 16,0 0-1,0 0-15,-24 0 0,48 0 16,-48 0-1,1 0-15,23 0 0,23 0 16,1 0 0,-71 0-16,70 0 15,1 0-15,0 0 16,-24 0-16,23 0 0,1 0 15,-1 0 1,1-24-16,23 24 0,-47 0 16,23 0-1,-22 0-15,69 0 0,-23 0 16,-23-23-1,23 23-15,-47 0 16,23 0-16,-23 0 0,48 0 16,-48 0-1,0 0-15,0 0 0,23 0 16,1 0-16,-24 0 15,23 0 1,-23 0-16,0 0 0,0 0 16,0 0-1,-23 0-15,23 0 0,0 0 16,47 0-1,-47 0-15,24 0 16,-1 0-16,-23 0 0,24 0 16,-24 0-1,23 23-15,-22-23 0,-25 0 16,1 0-1,23 0-15,0 24 0,0-24 16,23 23 0,48-23-16,-48 0 0,-23 0 15,47 24-15,-46-24 16,22 0-1,-23 0-15,0 0 0,0 0 16,0 0 0,24 23-16,-24-23 0,0 24 15,0-24 1,-24 0-16,48 0 0,-24 0 15,-23 0 1,23 0-16,-24 0 0,24 23 16,-23-23-16,-1 0 15,-23 0 1,24 0-16,-1 0 0,-23 24 15,24-24 1,-24 0 31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59:36.471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27211 3692 0,'0'0'78,"-141"0"-78,23 0 0,48 0 16,-1 0-16,1 0 16,-95 24-16,24-1 15,0-23-15,70 24 16,1-24-16,46 23 15,-23-23-15,-24 0 16,48 24 0,-1-24-16,-23 0 0,47 0 15,-70 0-15,-1 0 0,1 0 16,-24 0-1,23 0-15,-23 0 16,-24 0-16,24 0 16,24 0-16,-1 0 15,24-24-15,0 24 16,-47-23-16,47 23 15,-47 0 1,-24 0-16,-23-24 0,47 24 16,-70 0-16,-1 0 0,94 0 15,-46 0 1,-1 0-16,1 0 15,46 0-15,1 0 16,-1 0-16,24 0 16,0 0-16,23 0 15,1 0-15,-48 0 16,24 0-1,24 0-15,-24 0 0,-24 0 16,1 0-16,23 0 0,0 0 16,-48 24-1,25-24-15,-1 0 16,1 23-16,70-23 15,-94 0-15,47 0 16,0 0-16,0 0 16,0 0-1,23 0-15,-47 0 0,1 0 16,46 0-16,-46 0 15,23 0-15,0 0 16,23 0-16,-46 0 16,-1 0-16,24 0 15,0 0-15,-23 0 16,22 0-16,-22-23 15,23 23-15,23 0 16,1 0-16,-48 0 0,24 0 16,0 0-1,-23 0-15,-1 0 0,24 0 16,0 0-1,-24 0-15,48 0 16,-24 0-16,23 0 16,-70 23-16,94-23 15,-23 24 1,-1-24-16,24 23 62,0 1-46,47-1-16,24 1 15,23 23-15,94-24 16,0-23-16,-70 24 16,70-1-1,-70-23-15,23 0 0,-71 0 16,48 0-16,-48 0 0,24 0 15,-46 0 1,22 0-16,1 0 16,-24 0-16,0 0 15,-24 0-15,71 0 16,-47 0-16,71 0 15,-48 0-15,1 0 16,0 0-16,-24 0 16,23 0-16,1 0 0,-24 0 15,0 0 1,23 0-16,-46 0 15,23 0-15,0 0 0,24 0 16,70 0 0,-118 0-16,95 0 0,-24 0 15,-24 0 1,48-23-16,-47 23 0,23-24 15,0 24 1,23-23-16,-70 23 0,0 0 16,0 0-1,0-24-15,-23 24 16,23 0-16,-24 0 15,48 0-15,-47 0 0,23 0 16,-24 0 0,24 0-16,-23 0 15,-1 0-15,24 0 0,-47 0 16,24 0-1,23 0-15,-47 0 16,23 0 0,-23 0-16,24 0 0,-95 0 78,1 0-78,-48 0 0,-23 0 15,-71 0 1,-23 71-16,0-48 0,-24 24 15,1-47 1,116 0-16,1 24 0,0-24 16,47 0-1,-47 23-15,23-23 16,-23 24-16,-23-24 15,-1 0-15,0 0 16,71 0-16,24 0 16,-71-24-16,0 1 15,47 23-15,-48-24 16,72 24-16,23 0 15,-24 0-15,71 0 0,-70 0 16,23 0 0,23 0-16,-23 0 0,24 0 15,-1 0 1,1 0-16,23 0 47,94 0-32,141 0 1,-24 0-16,119 0 0,70 24 15,70-24 1,-117 47-16,70 0 0,-141-47 16,-47 23-1,-46-23-15,-48 0 0,23 0 16,-70 0-1,24 0-15,0 0 16,-71 0-16,47 0 0,-47-23 16,0 23-1,23 0-15,1 0 0,-1 0 16,-46-24-1,-1 24-15,25 0 0,-1 0 16,0 0 0,-24 0-16,24 0 0,0 0 15,0 0 1,24 0-16,-48 0 15,48 0-15,-24 0 0,0 24 16,23-24 0,-22 0-16,-1 0 0,23 0 15,-23 0 1,0 0-16,0 0 0,0 0 15,24 0 1,-48 0-16,1 0 0,23 0 16,47 0-1,-71 0-15,1 0 0,0 0 16,-1 0-16,24 0 15,0 0-15,-47 0 16,24 0 0,-1 0-16,24 0 0,-23 0 15,46 0 1,-46 0-16,23 0 0,-24 0 15,24 0-15,-23 0 16,-1 0-16,1 0 16,-1 0-16,1 0 15,23 0 1,0 0-16,-23 0 0,-1 0 15,1 0 1,23 0-16,0 0 0,-24 0 16,1 0-1,23 0-15,-24 0 0,1 0 16,-1 23-16,-23-23 15,47 0-15,0 24 16,-23-24-16,-1 0 16,24 0-1,-23 0-15,-1 0 0,1 0 16,0 0-1,-1 0-15,1 0 0,-1 0 16,24 0 0,-23 0-16,-1 0 0,24 0 15,0 0-15,-23 0 16,23 0-1,-24 0-15,-23 0 16,24 0 0,-1 0-16,1 0 0,-24 0 15,23 0 1,1 0-16,-24 0 15,23 0 1,1 0 0,-1 0-16,-23 0 15,24 0 1,-24 0-16,0 0 15,0 0 1,0-24-16,0 1 16,0 23-1,0-24 1,0 24-16,-24 0 0,1-23 15,23 23 1,-47-24-16,23 24 0,1 0 16,-24 0-1,23 0-15,1-23 0,-24 23 16,23-24-16,-23 24 15,24 0-15,23 0 16,-47 0-16,47 0 16,-24-23-1,24 23-15,-23 0 0,23 0 16,-24 0-1,1-24-15,-24 1 16,47 23-16,-24 0 16,-23 0-16,23 0 15,1-24-15,23 24 16,-24 0-1,24 0-15,-23 0 16,-1 0 0,24 0-16,-23 0 0,-1 0 15,1 0 1,-1 0-16,1-23 0,-48-1 15,1 1-15,23 23 16,-24 0-16,24 0 16,0 0-16,0 0 15,-24 0 1,-23-24-16,24 24 0,-1 0 15,-23 0 1,-23 0-16,46 0 0,-70 0 16,70 0-1,-93-23-15,-1-1 0,-23 24 16,23 0-16,1 0 0,-24 0 15,46-23 1,1 23-16,47 0 16,47 0-16,-47-24 15,0 1-15,0 23 16,47 0-1,0 0-15,0 0 0,0 0 16,-47 0-16,70 0 0,-46 0 16,46 0-1,1 23-15,-1-23 0,1 0 16,-1 0-1,1 0-15,23 0 16,-24 0 0,-23 0-16,0 0 0,-24 0 15,24 0 1,0 24-16,0-24 0,24 0 15,-48 0-15,48 0 0,-48 0 16,24 0 0,24 0-16,-48 0 15,0 0-15,24 0 16,-23 0-16,-24 0 15,0 0-15,0 0 16,23 0-16,-23 0 16,0 0-1,0 0-15,0 0 0,23 0 16,1 23-16,-1-23 0,1 0 15,-1 0 1,-47 0-16,24 0 16,-23 0-16,23 0 15,0 0-15,-71 0 0,71 0 16,0 0-1,-24 0-15,24 0 0,24 0 16,-48 0 0,24 0-16,-47 24 15,70-24-15,24 0 16,0 0-16,24 0 15,-24 23-15,0-23 0,47 0 16,-24 0 0,24 0-16,-23 0 15,-1 0 1,1 0-16,-1 0 0,24 0 15,-47 0 1,47 0-16,-47 0 16,23 0-16,1 0 15,-1 0-15,1 0 16,-1 0-16,-46 24 0,23-24 15,0 0 1,23 0-16,-46 0 0,-1 23 16,1-23-1,-25 0-15,25 0 0,-1 0 16,1 0-1,70 0-15,-47 0 16,-24 0-16,24 24 16,0-24-16,24 0 15,-24 0-15,0 0 0,0 0 16,-1 0-1,1 0-15,24 0 0,-24 0 16,0 0 0,0 0-16,0 0 0,23 0 15,-23 0 1,-23 0-16,46-24 15,-23 24-15,0-23 0,0 23 16,24 0 0,-48 0-16,47 0 0,-23 0 15,-23 0 1,-1 0-16,1 0 15,23-24-15,23 24 0,-23 0 16,24 0 0,-1 0-16,1 0 0,-1 0 15,1 0 1,-1 0-16,24 0 15,-47 0-15,0 0 16,0 0-16,23 0 16,-23-23-16,24-1 15,-24 24-15,0 0 16,23 0-16,1 0 0,-24 0 15,-24 0 1,71 0-16,-47-23 0,0 23 16,0 0-1,0-24-15,0 24 16,0 0-16,-24 0 15,24 0-15,47 0 16,-70 0-16,23-23 0,0 23 16,0 0-1,0 0-15,-24-24 0,24 24 16,0 0-1,-24-23-15,24 23 0,-23-24 16,46 24 0,-23 0-16,24 0 15,-1 0-15,-23 0 16,24 0-16,-24 0 0,0 0 15,0 0-15,0 0 16,0 0 0,-24 0-16,24 0 0,-24 0 15,1 0 1,-1 0-16,1 24 0,70-24 15,-47 0 1,23 23-16,1-23 16,-24 0-16,0 0 0,0 24 15,23-24-15,-47 23 16,24 1-1,24-24-15,-48 0 0,24 0 16,0 0 0,0 23-16,0-23 0,0 24 15,47-24 1,-47 0-16,0 23 0,-23-23 15,22 0 1,-22 0-16,23 24 16,-24-24-16,24 0 0,-23 23 15,-24 1 1,47-24-16,-24 0 0,24 0 15,-24 0 1,24 23-16,0-23 0,24 0 16,-48 0-1,48 0-15,-1 0 0,-23 24 16,0-24-1,0 0-15,0 23 0,24-23 16,-48 0-16,24 0 16,-24 24-1,48-24-15,-24 0 0,-24 0 16,1 23-1,23-23-15,0 0 0,0 0 16,0 0 0,-47 24-16,23-24 0,48 0 15,-48 0-15,47 0 16,-23 0-1,-23 0-15,46 0 0,-46 0 16,-1 23 0,24-23-16,0 0 0,0 0 15,0 0 1,0 0-16,0 0 0,-24 0 15,48 0 1,-24 0-16,0 0 0,-24 0 16,24 0-1,0 24-15,0-24 0,0 23 16,-23-23-1,46 0-15,-23 0 0,-24 0 16,48 0-16,-48 24 16,48-24-1,-1 0-15,-23 0 0,24 0 16,-1 0-1,24 0-15,0 0 63,24 0-63,93 0 0,25 23 15,-25-23-15,48 0 16,-71 0 0,0 0-16,0 0 0,-23 0 15,-1 0 1,-46 0-16,46 0 0,-23 0 15,24 0 1,-1 0-16,48 24 0,-71-24 16,23 24-16,-22-1 15,-1-23-15,23 0 16,-23 0-16,-23 0 15,23 0 1,23 24-16,24-24 0,-47 0 16,24 0-1,23 23-15,-47-23 0,0 24 16,71-24-1,-71 0-15,23 0 0,1 0 16,23 0-16,0 23 16,-23-23-16,46 24 15,-70-1 1,0-23-16,94 24 0,-47-1 15,-23 1-15,-24-24 0,0 0 16,-23 0 0,-1 0-16,48 0 15,-24 0-15,23 0 16,-46 0-16,46 0 15,1 23 1,-1-23-16,-46 0 0,23 0 16,-24 24-1,24-24-15,-23 0 0,0 0 16,46 0-16,1 0 15,-24 0-15,23-24 16,48 24-16,-48 0 16,1 0-1,23-23-15,-23 23 0,-24 0 16,-24 0-16,24 0 15,-23 0-15,-1-24 16,1 24-16,-1 0 16,48 0-16,-24 0 15,23 0-15,1 0 16,23 0-16,-47 0 15,47 0-15,24-23 0,-48 23 16,1 0 0,-1 0-16,1 0 15,-1 0-15,1 0 16,0 0-16,-1 0 15,1 0-15,23 0 16,-24 0-16,24 0 16,0-24-16,1 24 15,-25 0-15,-23 0 16,0 0-16,47 0 15,-23 0-15,-1 0 16,1 0 0,-24 0-16,0 0 0,0 0 15,0 0-15,24 0 0,-24 0 16,23 0-1,-46 0-15,23 0 16,0 0-16,47 0 16,-71 0-16,48-23 15,-48 23-15,48-24 16,-71 24-16,71 0 15,-48 0 1,24 0-16,0-23 0,0 23 16,-23 0-16,46 0 0,-23-24 15,24 24 1,-24 0-16,0-23 15,0 23 1,-47 0-16,0 0 16,-24-24 30,-93 1-46,-48-1 16,-93 0-16,93 24 0,-70-23 16,70 23-1,0 0-15,48 0 16,46 0-16,1 0 15,23 0-15,23 0 16,24 0-16,-23 0 16,-1 0-16,-23 0 15,24 0-15,-24 0 0,-24 0 16,24 0-1,0 0-15,23 0 0,1 0 16,-24 0 0,-24 0-16,24 0 15,0 0-15,-23 0 16,46 0-16,-93 23 15,23-23-15,23 0 16,24 0-16,-24 0 16,-23 0-16,-70 0 15,23-23-15,-24 23 16,24 0-1,0 0-15,0-24 0,70 24 16,-47 0-16,-23 0 0,-47 0 16,47-23-1,-24 23-15,-23 0 16,47 0-16,47 0 15,0 0-15,47 0 16,0 0-16,-24 0 16,48 23-16,-1-23 15,-46 24-15,46-24 16,-46 0-16,46 0 15,-23 0-15,-47 0 0,47 0 16,0 0 0,0 0-16,0 23 0,23-23 15,1 0 1,-1 0-16,-23 0 15,-23 0-15,23 0 16,0 0-16,-47 0 16,-24 0-16,71 0 0,0 24 15,0-24 1,23 0-16,-23 0 0,24 0 15,-24 0 1,0 0-16,23 0 16,-23 0-16,0 0 15,0 0-15,0 0 16,24 0-16,-1 0 16,-23 0-16,24 0 15,-1 0-15,1 0 0,-1 0 16,0 0-1,-23 0-15,24 0 16,-1 0-16,-46 0 16,23 0-16,0 0 0,-24 0 15,24 0 1,-23 0-16,23 0 0,-47 0 15,23 0 1,-23 0-16,47 0 0,0 0 16,0 0-1,-47 0-15,23 0 0,24 0 16,-23 0-1,46 0-15,-23 0 16,0 0-16,-24 0 0,1 0 16,-1 0-1,1-24-15,-24 24 0,-47 0 16,46 0-1,25 0-15,-1 0 0,-23 0 16,0 0 0,0 0-16,-23 0 15,22 0-15,-46-23 0,24 23 16,-24 0-1,70 0-15,1-24 0,23 24 16,-1 0 0,1 0-16,47 0 0,-47-23 15,-23 23 1,23-24-16,-24 24 0,24 0 15,0 0 1,47 0-16,-23-23 0,-1 23 16,24 0-16,0 0 15,-47 0 1,24-24-16,-24 24 0,-24-23 15,0-24 1,24 47-16,0-24 0,-23 24 16,-1-23-1,71 23-15,-47 0 0,47 0 16,-23 0-1,-24-24-15,23 24 0,1-23 16,-1 23 0,24 0-16,-47 0 0,47-24 15,-23 24 1,23 0-16,-24-23 15,1 23-15,23 0 16,-24 0 0,24-24 46,47 1-62,47 23 0,-23-24 16,23 1-16,23-1 15,-23 24-15,-47-47 16,0 47-16,1 0 15,46 0 1,-71 0-16,48-23 0,-48 23 16,48 0-1,-48-24-15,1 24 0,23 0 16,23 0-1,1 0-15,-1 0 0,-22 0 16,-1 0-16,-24 0 16,1 0-16,-1 0 15,24 0-15,0 0 16,0 0-1,0 24-15,24-24 0,46 23 16,-70-23 0,24 0-16,47 0 0,23 24 15,-47-24 1,70 23-16,-22-23 0,-25 0 15,118 0-15,-47 0 16,-23 0 0,0 24-16,-1-24 0,-46 0 15,-48 0-15,48 0 16,-94 0-16,23 0 15,23 0 1,1 0-16,-1 0 0,-23 0 16,24 0-1,-1 0-15,1 0 0,0 0 16,-1 0-1,1 0-15,-1 0 0,48 0 16,-48 0 0,48 0-16,-47 0 0,23-24 15,-47 24-15,23 0 16,-23-23-1,24 23-15,23 0 0,0 0 16,0 0 0,-23 0-16,-1 0 0,1 0 15,-1 0 1,-23 0-16,0 0 0,47 0 15,-23 0-15,-48 0 16,48 23-16,-47-23 16,-24 0 46,-24 24-62,-47-1 0,-23 1 16,24-1-1,-1 1-15,-46 23 0,46-24 16,-94 24-16,71-47 15,-70 24-15,23-24 16,0 23-16,46-23 16,1 0-1,0 0-15,24 0 0,23 0 16,0 0-1,0 0-15,0 0 0,-24 0 16,1 0 0,-25 0-16,25 0 0,-1 0 15,24-23 1,-23 23-16,-1 0 0,24 0 15,-23 0 1,-1 0-16,0 0 0,24-24 16,0 24-16,-23 0 15,-95 0-15,48 0 16,-24 0-16,23 0 15,0 0 1,1 0-16,23 0 0,-24 0 16,24 0-1,0 0-15,-24 24 0,48-24 16,-24 0-16,47 0 15,-24 0-15,1 0 16,23 0-16,-1 0 16,1 0-16,0 0 15,0 0-15,0 0 16,0 0-1,-23 0-15,23 0 0,-24 0 16,24 0 0,-23 0-16,46 0 0,-70 0 15,23 0-15,24 0 16,-47 0-16,47 0 15,0 0-15,-23 0 16,-24 0-16,-24 0 16,71 0-16,23 0 15,-46 0 1,23 0-16,23 23 0,1-23 15,-1 0 1,1 0-16,23 24 62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6.88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8654 0,'0'0'47,"24"0"-47,-1 0 16,1 0-16,-1 0 15,1 0-15,-24 0 16,47 0-16,-47 0 15,23 0-15,-23 0 16,24 0-16,-1 0 16,1 0-16,-1 0 15,1 0-15,-1 0 16,1 0-16,23 0 15,0 0-15,0 0 16,0 0-16,-23 0 16,23 0-16,-47 0 15,23 0-15,-23 0 16,0 0-16,24 0 15,-1 0-15,-23-23 16,24 23-16,-24 0 16,47-24-16,-47 24 15,47 0-15,-47 0 16,23 0-16,24 0 15,-47 0 1,0 0-16,24 0 16,-24 0-1,23 0-15,1 0 16,23 0 15,-47 0-31,23 0 16,-23 0-1,24 0 1,-24 0-1,23 0-15,1 0 16,-24 0 0,23 0 62,-23 0 15,-23 0-93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1:35.30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15828 12700 0,'0'0'47,"-47"-24"-47,0 24 16,-24 0-16,-23 0 15,-47 0-15,-23 0 16,46 0-16,24 0 15,-118 0-15,95-23 16,46 23-16,0 0 16,1 0-16,-1 0 15,1 0-15,23 0 0,-24 0 16,-23 0-1,24 0-15,-1 0 0,-23 0 16,-47 0 0,23 0-16,-46 0 0,23 0 15,70 0 1,-70 0-16,70 0 15,-46 0-15,23 0 0,0 0 16,23 0 0,-23 0-16,0 0 0,-47 0 15,23 0 1,1 0-16,-1 0 0,0 0 15,24 0 1,0 0-16,24 0 0,-1 0 16,-23 0-1,47 0-15,0 0 16,23 0-16,-23 0 0,-23 0 15,23 0 1,0 0-16,23 0 0,-46 0 16,23 0-1,23 0-15,1 0 0,-1 23 16,1-23-1,23 0-15,-24 0 0,24 0 16,-23 0 0,23 0-16,-47 0 15,23 0-15,0 24 0,24-24 16,-23 0-1,-24 0-15,47 0 0,-47 0 16,47 0 0,-47 0-16,23 0 15,1 0-15,-1 0 0,-23 0 16,0 23-1,0-23-15,0 0 0,-23 0 16,-1 0 0,24 0-16,-47 0 0,23 0 15,1 0 1,23 0-16,-24 0 0,1 0 15,23 0-15,0 0 16,0 0 0,47 0-16,-47 0 0,23 0 15,0 0 1,-23 0-16,24 0 0,-1 0 15,1 0 1,-24 0-16,23 0 0,24 0 16,-23 0-1,-24 0-15,0 0 0,23 0 16,-23 0-16,0 0 15,0 0 1,24 0-16,-24 0 0,0 0 16,23 0-1,0 0-15,-23 0 0,47 0 16,-47 0-1,24 0-15,-1 0 0,-23 0 16,24 24-16,-1-24 16,-23 23-16,24-23 15,-48 24-15,24-24 16,-23 0-1,23 23-15,0-23 0,-24 24 16,24-24 0,0 23-16,0-23 0,0 0 15,0 0 1,0 0-16,0 0 0,-47 0 15,47 0-15,-24 0 16,24 0-16,-24 0 16,24 0-1,0 0-15,24 0 0,-24 0 16,23 0-1,1 0-15,-24 0 0,0 0 16,0 0 0,23 0-16,24 24 0,-47-24 15,24 0-15,-48 23 16,48-23-1,-1 0-15,24 0 0,-24 0 16,-46 0 0,46 0-16,24 0 0,-47 0 15,47 0 1,-47 0-16,0 0 0,47 0 15,-23 0 1,-24 0-16,0 0 0,47 0 16,-47 0-16,0 0 15,23 0 1,1 0-16,-1 0 0,1-23 15,-24 23 1,23 0-16,0 0 0,24 0 16,-23 0-1,-24 0-15,23 0 0,1-24 16,-24 24-16,23-23 15,1 23-15,23 0 16,-47 0-16,23 0 16,1 0-1,-24 0-15,23 0 0,-23 0 16,24 0-1,-24-24-15,23 24 0,-23 0 16,24 0 0,-25 0-16,25 0 0,-1 0 15,1 0-15,-1 0 16,1 0-16,-1 0 15,1-23-15,-1 23 16,1 0 0,-1 0-16,1 0 0,-1 0 0,1 0 15,-1 0 1,1 0-16,-1 0 15,1 0-15,23 0 16,-24 0-16,24 0 16,-23 0-1,-1 0 16,1 0-31,-1 0 0,1 0 16,23 0 0,-24 0-16,24 0 15,-23 0-15,23 0 16,-24 0-1,0 0-15,1 0 0,23 0 32,-24 0-32,1 0 15,23 0 1,-24 0-1,24 0-15,-23 0 0,23 0 16,-24 0 15,1 0-15,23 0-16,-24-24 15,24 1-15,0 23 16,0-24-16,-23 1 16,23-1-16,0 1 15,0 23-15,0-24 16,0 1-16,0 23 15,0-24 1,0 24 0,0-23-1,0 23-15,0 0 31,23 0-31,-23-24 0,0 1 16,24 23-16,-1 0 16,1 0-16,-1 0 15,1 0-15,-1-24 16,1 24-1,-1 0-15,-23 0 16,48 0-16,-25 0 16,1 0-1,-1-24-15,-23 24 0,24 0 16,-1 0-16,24 0 0,-47 0 15,24-23 1,-1 23-16,24 0 16,0 0-16,0 0 15,24 0-15,23 0 16,-47 0-16,71 0 15,-48 0-15,24 0 16,-47 0 0,47 0-16,-23 0 0,-1 0 15,-23 0-15,0 0 0,24 0 16,-47 0-1,23 0-15,-24 0 16,24 0-16,0 0 16,0 0-16,0 0 15,0 0-15,-23 0 16,46 0-16,-23 0 15,0 0-15,0 0 0,24 0 16,-47 0 0,46 0-16,-23 0 0,0 0 15,24 0 1,-48 0-16,24 0 15,0 0-15,0 0 16,0 0-16,0 0 16,24 0-16,0 0 15,-1 0-15,1 0 16,-24 0-16,-24 0 0,24 0 15,0 0-15,24 0 16,-71 0 0,23 0-16,48 0 15,-48 0-15,1 0 16,47 0-16,-48 0 0,24 0 15,-23 0 1,46 0-16,1-24 16,-24 24-16,23-23 0,-46 23 15,23 0 1,23-24-16,-46 24 0,23 0 15,0 0 1,0 0-16,-23 0 0,23 0 16,0 0-1,23 0-15,1 0 0,-48 0 16,48 0-1,-1 0-15,1 0 16,-24 0-16,94 0 0,-70 0 16,-1 0-1,-23 0-15,24 0 0,-24 0 16,23 0-1,1 0-15,-24 0 0,24 0 16,-1 0 0,1 0-16,-1 0 15,-46 0-15,23 0 16,23 0-16,1 0 0,-1 0 15,-23 0 1,0 0-16,-23 0 16,23 0-16,-23 0 15,-1 0 1,24 0-16,-47 0 0,47 0 15,-23 0 1,23 0-16,0 0 0,-24 0 16,24 0-1,0 0-15,0 0 0,-23 0 16,23 0-1,23 0-15,-22 0 0,-25 0 16,1 0 0,46 0-16,-46 0 0,-1 0 15,48 24 1,-1-24-16,-23 0 15,0 0-15,-23 23 0,23-23 16,0 0 0,0 0-16,24 0 0,-48 0 15,48 0 1,-71 0-16,47 0 0,0 0 15,23 0 1,-46 0-16,-1 0 0,24 0 16,0 0-1,0 0-15,0 0 16,0 0-16,0 0 0,-23 0 15,0 0 1,23 0-16,0 0 0,-47 0 16,47 0-1,0 0-15,0 0 0,-24 0 16,1 0-1,23 0-15,0 0 0,-47-23 16,47 23 0,-47 0-16,47 0 15,-47 0-15,23 0 0,1 0 16,-1 0-1,24 0-15,-23 0 0,23 0 16,-23-24 0,23 24-16,-47 0 0,47 0 15,0 0 1,0 0-16,-24 0 0,1 0 15,-1 0-15,1 0 16,-1 0 0,-23 0-16,47 0 15,-47 0 1,47 24-16,-23-1 0,-1-23 15,24 0 1,24 24-16,-24-24 0,0 0 16,-23 0-1,23 0-15,0 0 0,-24 0 16,1 0-16,23 0 15,-47 0 1,47 23-16,-47-23 0,23 0 16,1 0-1,-1 0-15,24 24 0,0-24 16,-23 0-1,23 0-15,0 0 0,0 0 16,-23 0 0,23 0-16,-24 24 0,1-24 15,-1 0-15,1 0 16,-24 0-1,23 0-15,-23 0 0,47 23 16,-47-23 0,24 0-16,-1 0 0,1 0 15,-24 0 1,23 0-16,-23 0 0,24 0 15,-1 0-15,1 0 16,-24 0-16,47 0 16,-47 0-16,23 0 15,-23 0 1,24 0-16,-1 0 0,1 0 15,-24 0 1,47 0-16,-47 0 0,24 0 16,-24 0-1,47 0-15,-47 0 0,23 0 16,-23 24-16,47-24 15,-47 0 1,24 0-16,-1 0 16,-23 0-1,47 0-15,-23 0 0,-1 0 16,-23 0-1,24 0-15,-1 0 16,1 0-16,-1 0 16,-23 0-1,47 0-15,-47 0 0,24 0 16,-24 0-1,23 0-15,1 0 16,-24 0-16,23 0 16,-23 0-16,24 0 15,-24 0 1,23 0-1,-23 0-15,0-24 16,0 1 0,0 23-1,0 0 1,0 0-16,-23-24 0,-1 24 15,1 0-15,-1 0 16,24 0-16,-47 0 16,24 0-16,-1 0 15,-23 0-15,47 0 16,-23 0-1,-24-24 1,23 24-16,1 0 0,-1 0 16,24 0-1,-47 0-15,24 0 0,-1 0 16,1 0-16,-1 0 15,1 0-15,-25 0 16,1 0-16,24 0 16,-1 0-16,-70 0 15,71 0-15,-24 24 16,-24-24-1,24 0-15,-47 24 0,0-24 16,47 23-16,-47-23 0,23 0 16,1 0-1,-1 24 1,-46-24-16,70 0 15,-24 0-15,1 23 16,-25-23-16,25 24 0,-24-24 16,23 23-1,24-23-15,-47 0 0,24 0 16,-24 0-16,46 0 15,-22 0-15,-24 0 16,23 0-16,1 0 16,-1 0-16,24 0 15,0 0-15,24 0 16,-24 0-1,23 0-15,-23 0 0,23 0 16,1 0 0,-1 0-16,-23 0 0,47 0 15,-70 0-15,23 0 16,-47 0-16,23 0 15,1 0-15,23 0 16,0 0-16,0 0 16,-48 24-16,48-24 15,0 23 1,0-23-16,0 0 0,0 0 15,0 0 1,-23 0-16,-1 24 0,24-24 16,-47 23-16,-24-23 15,95 0-15,-48 0 16,48 24-16,-71-24 15,23 23-15,48-23 16,-24 0-16,0 0 16,0 0-1,23 0-15,1 0 0,-48 0 16,0 0-16,24 0 0,0 0 15,0 24 1,24-24-16,-1 0 16,1 0-16,-48 0 15,24 0-15,24 0 16,-24 23-16,0-23 15,23 24-15,-23-24 16,23 0-16,-46 0 16,-24 0-1,23 0-15,1 0 0,-1 0 16,-46 0-16,23 0 0,-48 0 15,1 23 1,24-23-16,23 0 16,-71 0-16,24 0 15,70 0-15,1 0 16,-24 0-16,-24 0 15,48 0-15,-25 0 16,1 0-16,24 0 0,-24 0 16,23 0-1,24 0-15,-23 0 0,-1 0 16,48 0-1,-24 0-15,23 0 16,0 0-16,-23 0 16,0 0-16,-23 0 15,23 0-15,0 0 16,0 0-16,-47 0 15,23 0-15,24 0 0,-23 0 16,-1 0 0,24 0-16,0 0 0,23 0 15,-93-23 1,70 23-16,-24 0 15,1-24-15,-1 24 16,24 0-16,-71-23 16,24 23-16,24 0 15,-1-24-15,48 24 16,-48 0-16,1 0 0,46 0 15,1 0 1,-24 0-16,-24 0 0,47 0 16,-23 0-1,24 0-15,-24 0 0,0 0 16,23-23-1,1 23-15,-24-24 0,23 24 16,-23 0 0,0 0-16,47 0 15,-23 0-15,23-23 47,47-1-31,94 24-16,23-23 0,-69-1 15,-1 1 1,23-1-16,1 24 0,-1-23 15,48 23 1,0 0-16,-1-24 0,-70 24 16,-23 0-1,70 0-15,-70 0 0,46 24 16,24-1-1,-47 1-15,-23-24 16,46 0-16,1 0 16,-24 0-16,-23 0 15,-1 0-15,24 0 0,47 0 16,-70 0-1,23 0-15,24 0 0,-1 0 16,-23 0 0,-23 0-16,23 0 0,-47 0 15,0 0 1,0 0-16,0 0 15,-23 0-15,23 0 16,0 0-16,-47 0 16,23 0-16,-46 0 62,-48 0-62,-23 0 0,-94 0 16,-24 0-1,48 0-15,-48 0 0,-23 23 16,70-23-1,1 0-15,46 24 0,0-1 16,1-23 0,-48 0-16,24 0 0,70 0 15,1 0-15,-1 0 16,1-23-1,23-1-15,0 24 0,23 0 16,-46 0 0,-1 0-16,24 0 0,0 0 15,-24-23 1,24-1-16,0 24 0,-23 0 15,23 0 1,23 0-16,1 0 0,-1 0 16,1-23-16,-24 23 15,23 0 1,1 0-16,-24 0 0,0 0 15,23 0 1,1 0-16,-25 0 0,25 0 16,-1 0-1,1 0-15,-1 0 0,1 0 16,-1 0-1,1 0-15,-1 0 16,24 0-16,-47-24 0,0 24 16,47 0-1,-47 0-15,-23 0 0,-1-23 16,1 23-1,46 0-15,1 0 0,-25 0 16,48 0 0,-47 0-16,24 0 0,23 0 15,-24 0 1,1 0-1,46-24 63,48 24-78,70 0 0,24 0 16,93-24 0,-22 1-16,-25-1 0,24 24 15,118 0 1,-141-23-16,94 23 0,-24 0 15,-118 0 1,48 0-16,-47 0 16,-1 0-16,-22 0 0,-25 0 15,1 0 1,-48 0-16,24 0 0,-23 0 15,-1 0 1,1 0-16,-24 0 0,47-24 16,-47 24-1,94-23-15,-47-1 0,-23 24 16,-1 0-16,1 0 15,-24 0 1,0 0-16,0 0 0,71 0 16,-24 0-1,-24 0-15,48 0 0,-48 0 16,-22 0-1,22 0-15,-23 0 0,24 0 16,-1 0 0,-23 0-16,0-23 0,0 23 15,24 0-15,-24 0 16,0 0-1,24 0-15,-24 0 0,23 0 16,-23 0 0,24 0-16,-1 0 0,-46 0 15,70 0 1,-47 0-16,0 0 15,0 0-15,0 0 0,0 0 16,0 0 0,-23 0-16,46 0 0,-23 0 15,-23 0 1,23 0-16,0 0 0,0 23 15,0-23-15,-24 0 16,24 24-16,24-24 16,-24 0-16,-23 0 15,23 0 1,0 0-16,0 0 0,-24 0 15,24 0 1,0 0-16,0 23 0,0-23 16,0 0-1,0 0-15,-23 0 0,46 0 16,-46 0-16,23 0 15,-23 0-15,46 0 16,-46 0-16,-1 0 16,1 0-16,-1 0 15,24 0-15,0 0 16,-23 0-1,23 0-15,0 0 0,0 0 16,0 0 0,0 0-16,-47 0 0,23 0 15,1 0-15,23 0 16,0 24-1,24-24-15,-48 0 16,24 0 0,0 0-16,-23 0 0,23 0 15,-24 0 1,1 0-16,23 23 0,-47-23 15,47 0-15,-24 0 16,1 0-16,23 0 16,23 0-16,-70 0 15,48 24-15,-1-24 16,-24 0-16,1 0 15,-1 23-15,1-23 16,-1 0-16,48 0 16,-71 0-16,23 0 15,-23 0-15,47 24 0,-47-24 16,24 0-1,-1 24-15,1-24 0,-1 0 16,24 0 0,-23 0-16,46 23 15,-46-23 1,-1 0-16,1 0 0,0 0 15,23 24 1,-24-24-16,24 23 0,0-23 16,-23 0-16,23 24 15,-24-24-15,24 0 16,-23 0-16,-1 0 0,1 0 15,23 0 1,-24 23-16,1-23 16,-1 0-16,-23 0 15,24 0-15,-24 0 16,47 24-16,-47-24 15,23 0-15,25 0 16,-25 0-16,24 0 0,-47 0 16,47 0-1,0 23-15,-47-23 0,47 0 16,-23 0-1,-1 0-15,1 0 16,-1 0-16,-23 0 16,47 0-16,-23 0 15,-24 24-15,47-24 0,-47 0 16,47 0-1,-24 0-15,24 0 0,-23 0 16,23 0 0,-23 23-16,-1-23 0,-23 0 15,24 0 1,-24 24-16,0-24 15,23 0 17,-23 23-1,0-23-16,0 24 1,0-1 0,0 1-1,0-24-15,0 23 0,0 1 31,0-24-31,-23 0 16,23 23 0,0-23-16,0 0 15,-24 0-15,24 0 16,-23 24-1,-1-24-15,24 0 0,-24 0 16,-46 0 0,23 0-16,0 0 0,23 0 15,1 0 1,23 0-16,-47 0 15,0 0-15,47 0 16,-47 23-16,0-23 16,47 0-16,-47 0 15,47 0-15,-47 0 16,47 0-16,-24 0 0,-23 0 15,47 0 1,-47 0-16,47 0 0,-24 0 16,1 0-1,-1 0-15,1 0 16,-1 0-16,1 0 15,-48 24-15,48-24 16,-1 0-16,-23 0 16,-23 0-16,-1 0 15,48 0-15,-24 0 16,23 0-16,-23 0 15,0 0-15,-24 0 0,48 0 16,-24 0 0,0 0-16,-24 0 0,48 0 15,-48 0 1,24-24-16,-23 24 0,46 0 15,-46 0 1,23 0-16,-24 0 16,0 0-16,1 0 15,23 0-15,23 0 16,-46 0-16,23 0 0,23 0 15,-23 0 1,0 0-16,0 0 0,-23 0 16,46 0-1,-23 0-15,23 0 0,1 0 16,-1 0-1,1 0-15,23 0 16,-47 0-16,23 0 16,1 0-16,-1 0 15,-46 0-15,23-23 0,23 23 16,-46 0-1,23 0-15,23 0 0,1 0 16,-24 0 0,47-24-16,-48 24 0,25 0 15,-24 0 1,23 0-16,-23 0 15,0 0-15,24 0 0,-24 0 16,-24 0 0,24 0-16,47 0 0,-47 0 15,24 0 1,-1 0-16,1 0 0,-1 0 15,1 0 1,-1 0-16,1 0 0,-25 0 16,25 0-1,-24 0-15,0 0 0,-24 0 16,48 0-1,-1 0-15,-23 0 0,24 0 16,23 0 0,-47 0-16,23 0 15,1 0-15,23 0 0,-24 0 16,-23 0-1,47 0-15,-47 0 0,24 0 16,-1 0 0,-23 0-16,23 0 0,1 0 15,-24 0 1,23 0-16,1 0 15,-1 0-15,1 0 16,-1 0-16,1 0 16,-1 0-16,1 0 0,-1 0 15,1 24 1,-24-24-16,23 0 0,1 0 15,-1 0 1,1 0-16,-24 23 0,-24-23 16,24 0-1,-24 0-15,24 24 16,-47-24-16,0 0 0,24 0 15,-48 23 1,24 1-16,-24-24 0,48 0 16,-24 23-1,0-23-15,47 0 0,-47 24 16,0-24-1,47 0-15,-1 0 0,-22 0 16,46 0 0,-46 0-16,23 0 0,0 0 15,0 0-15,23 0 16,1 0-1,-24 0-15,23 0 0,-23 0 16,24 0 0,-24 0-16,23 0 15,1 0-15,-1 0 0,0 0 16,1 0-1,-1 0-15,1 0 0,-48 0 16,48 0 0,-1 0-16,1 0 0,-48 0 15,48 0 1,-24-24-16,0 24 0,-47-23 15,47 23-15,0 0 16,-1 0-16,1 0 16,0 0-16,0 0 15,24 0 1,-24 0-16,0 0 0,0 0 15,0 0 1,23 0-16,24-24 0,-23 1 16,-1 23-1,1 0-15,-48 0 0,48 0 16,-1 0-16,1 0 31,-1 0-31,0 0 0,-23 0 16,24 0-1,23-24-15,-24 24 0,1 0 16,23 0-1,-47 0-15,47 0 0,-24 0 16,1 0 0,-1 0-16,1 0 15,-1 0 1,1 0-1,-1 0-15,24-23 0,-23 23 16,-24 0 0,47 0-16,-24 0 15,24 0 1,-23 0-16,23 0 0,-24 0 15,1 0 1,-1 0-16,1 0 16,-1 0-1,1 0 1,-1 0-16,0 0 15,24 0-15,-47 0 16,47 0-16,-23-24 16,-1 24-1,1 0-15,-1 0 0,24-23 16,-47 23-1,24 0-15,-1 0 0,1 0 16,-1 0 0,-23 0-16,24 0 0,23 0 15,-24 0 1,1-24-16,-24 24 15,23 0-15,24-23 16,-47 23 0,24 0-16,-1 0 0,1 0 15,-1 0 1,-23 0-16,47 0 0,-24 0 15,-23 0 1,47 0-16,-23 0 0,-24 0 16,47 0-16,-47 0 15,47 0 1,-24 0-1,24 0-15,-23 0 0,-1 0 16,24 0-16,-23 0 16,23 0-16,-24 0 15,24 0 1,-23 0-16,-1 0 31,-23 0-31,24 0 0,-1 0 16,1 0-1,23 0-15,-47 0 0,47 0 16,-24 0-16,-23 0 15,23 0-15,1 0 16,-1 0-16,1 0 16,-1 0-16,24 23 15,-47-23-15,0 0 16,47 0-1,-23 0-15,-1 0 0,24 0 16,-23 0 0,-1 0-16,1 0 0,-1 0 15,1 0-15,-1 0 16,1 0-16,-1 0 15,1 0-15,-1 0 16,1 0-16,-1-23 16,1 23-16,-1 0 15,1 0 1,-1 0-16,0-24 0,1 24 15,23-23-15,0 23 0,-24 0 16,24 0 0,-23 0-16,-1 0 15,-23-24 1,47 1-1,0 23 1,0 0-16,0-24 31,-23 24-31,23-23 16,0 23-16,0-24 15,0 1 17,0 23-32,-24-24 15,24 24 1,0-23-16,-23-1 15,23 24 1,0-23-16,0 23 31,0 0-31,0-24 31,0 24-15,0-23-16,0-1 0,0 0 16,0 24-16,23-23 0,1-1 31,-24 24-16,0 0-15,23 0 16,-23-23-16,24 23 16,-24 0-1,23 0-15,-23-24 16,24 24-16,-1-23 0,24 23 31,-47 0-31,24 0 16,-24-24-1,47 24-15,-47 0 16,24 0-1,-24 0-15,23-23 16,-23 23-16,24-24 16,-1 24-16,1 0 15,-1-23-15,24 23 31,-47 0-31,24 0 0,-24 0 16,47 0 0,-47 0-16,23 0 15,-23 0 1,24-24-16,-24 24 15,47 0 1,-47-23 0,47 23-16,0 0 15,0 0-15,0 0 0,-24 0 16,25 0-1,-1 0-15,-47 0 0,47-24 16,0 24 0,-24 0-16,1 0 15,23 0-15,-47 0 16,23 0-16,24 0 15,-23 0-15,-1 0 0,24 0 16,-23 0 0,23 0-16,0 0 0,23 0 15,-46 0 1,47 0-16,23 0 0,-24 0 15,1 0 1,-24 0-16,23 0 16,-23 0-16,0 24 15,24-24-15,-48 0 16,25 0-16,22 0 0,-23 23 15,0-23 1,0 0-16,24 24 0,-24-24 16,0 23-1,23-23-15,24 0 0,24 0 16,-71 0-1,0 0-15,0 0 16,0 0-16,24 0 0,23 0 16,-24 0-1,24 0-15,-47 0 0,24 0 16,-24 0-1,24 0-15,-24 0 0,23 0 16,1 0 0,-1 0-16,-46 0 0,23 0 15,23 0 1,1 0-16,-71 0 15,47 0-15,0 24 0,-23-24 16,23 0 0,-24 0-16,24 0 15,0 0-15,-23 0 16,-1 0-16,24 0 0,0 0 15,-23 0 1,46 0-16,-46-24 0,-1 24 16,48 0-1,-24 0-15,-23 0 0,46 0 16,-46 0-1,46-23-15,-23 23 0,-23 0 16,23 0 0,0 0-16,23 0 15,-23 0-15,0 0 0,0 0 16,1 0-1,22 0-15,-23 0 0,24 0 16,-24 0 0,23 0-16,1 0 0,-1 0 15,-23 0 1,24 0-16,23 0 0,-47 0 15,24 0-15,-24 0 16,0 0 0,-24 0-16,24 0 0,-23 0 15,23 0 1,-24 0-16,1 23 0,-1-23 15,-23 0 1,24 0-16,-1 0 16,-23 0-1,0 24 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3:37.75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4986 5574 0,'0'0'0,"23"0"16,1 0-16,-1 0 16,25 0-16,-1 0 15,-24 0 1,24 0-16,24 0 0,-1 0 15,-23 0-15,24 0 16,23 0-16,94 0 16,24 23-16,-1 1 15,1-1-15,-24-23 16,-47 24-16,-23-1 15,47-23-15,-48 0 16,-23 0-16,-23 0 16,23 0-16,0 0 0,23 0 15,-22 0 1,-25 0-16,1 0 15,23 0-15,-24 0 16,1 0-16,23 0 16,-24 0-16,48 0 15,-24 0-15,24 0 16,-1 0-1,-23 0-15,0 0 0,-23 0 16,23 0-16,0 0 0,24 0 16,-48 0-1,-23 0-15,47 0 16,-23 0-16,94 0 15,-24 0-15,23 0 16,1 0-16,47 0 16,23 24-16,0 23 15,-23-24 1,23 1-16,24-1 0,-24 1 15,-47-24-15,-23 0 0,-71 0 16,-47 0 0,23 0-16,1 0 15,-24 0-15,0 0 16,0 0-16,0 0 15,23 23-15,1 1 16,0-24-16,46 23 16,48-23-16,23 0 0,-23 0 15,-1 24 1,-70-24-16,24 0 0,-1 0 15,-46 0 1,0 0-16,-24 0 16,47 0-16,-24 0 15,-23 0-15,47 0 16,0 0-16,1 0 15,46 0-15,-24 0 16,24 0-16,-47 0 0,48 0 16,-72 0-1,95 0-15,-71 0 0,0 0 16,0 0-1,0 0-15,-47 0 16,24 0-16,-1-24 16,-23 24-16,24 0 15,-1 0-15,1-23 16,-1 23-16,-23 0 15,24 0-15,-47 0 0,23 0 16,23 0 0,1 0-16,-24 0 0,23 0 15,1 0 1,-1 0-16,-23 0 15,0 0-15,24 0 16,0 0-16,23 0 16,-24 0-16,24 0 0,-70-24 15,23 24 1,0 0-16,47 0 0,0 0 15,0 0 1,-23 0-16,-1 0 0,1 0 16,-1 0-1,1 0-15,23 0 16,-24 0-16,1 0 15,0 0-15,-48 0 16,24 0-16,0 0 0,24 0 16,-24 0-1,0-23-15,0 23 0,0 0 16,0 0-1,0 0-15,24-24 0,-24 24 16,-24 0 0,48 0-16,-1 0 15,-23 0-15,-23 0 16,23 0-16,23 0 15,-23 0-15,0-23 0,-23 23 16,23 0 0,24 0-16,-1 0 0,1 0 15,-1 0 1,-46 0-16,70 0 0,-24 0 15,1 0 1,-1 0-16,-23 23 16,1-23-16,-25 0 0,24 0 15,-23 0 1,-1 24-16,1-24 0,23 0 15,-24 0 1,1 0-16,-1 0 0,1 0 16,-24 0-1,23 0-15,1 0 0,-1 0 16,1 0-1,-1 0 1,1 0-16,-1 0 0,-23 0 16,24 0-1,-1 0-15,-23-24 0,24 24 16,-24 0-1,0-23-15,0-1 0,0 1 16,0-1 0,0 1-16,0-1 0,0 1 15,-24-1 1,24 24-16,-23 0 15,23-23-15,0 23 0,-24 0 32,1 0-17,23 0 1,-24 0 15,1 0-31,-1 0 0,1-24 16,23 24-1,-47 0 1,47 0-16,-24 0 0,1 0 15,-1 0 1,-23 0-16,24 0 0,-24 0 16,23 0-1,1-23-15,-1 23 0,-23 0 16,23 0-1,1 0-15,-24 0 16,23-24-16,1 1 16,-24 23-16,-24 0 0,1 0 15,-1-24 1,-46 0-16,46 1 0,-23-1 15,-47-23-15,47 24 16,0 23 0,23-24-16,24 24 0,-23 0 15,-1 0 1,24 0-16,0 0 0,-24 0 15,48 0 1,-24 0-16,0 0 0,0 0 16,-24 0-1,24 0-15,24 0 0,-24 0 16,-24 0-16,0 0 15,24 0 1,-23 0-16,-1 0 0,1 0 16,-1 24-1,1-24-15,-1 23 0,1-23 16,46 24-1,1-24-15,-25 0 0,1 23 16,0-23 0,0 24-16,0-24 0,0 0 15,24 0-15,-71 23 16,70 1-1,-46-24-15,23 0 0,0 24 16,-24-24 0,24 0-16,-47 0 0,0 0 15,-71 0 1,95 0-16,-71 0 0,46 0 15,-22 0-15,23 0 16,47 0-16,-24 0 16,48 0-16,-1 0 15,-46 0 1,-1 0-16,0-24 0,1 24 15,-24 0 1,23-24-16,-23 24 0,-47 0 16,71 0-1,-25 0-15,1 0 0,0 0 16,0 0-16,47 0 15,0 0-15,0 0 16,0 0-16,-23 0 16,-1 0-1,0 0-15,1 0 0,23 0 16,-24 0-1,24 0-15,-47 0 0,0 0 16,-23 0 0,22 0-16,25 24 0,-71-24 15,47 0-15,-47 0 16,70 0-16,-47 0 15,-23 24-15,24-24 16,-24 0 0,47 0-16,-71 0 0,0 0 15,71 0 1,0 0-16,-23 0 0,46 0 15,-23 0-15,-24 0 16,-23 23-16,47-23 16,0 0-16,24 0 15,-72 0 1,25 0-16,-1 0 0,24 24 15,-47-1 1,47-23-16,0 0 0,23 0 16,-93 0-1,-1 0-15,47 0 0,-117 0 16,71 0-16,70 0 15,0 24-15,23-24 16,24 0-16,0 0 16,23 0-1,-23 0-15,24 0 0,-1 0 16,-23 0-1,24 0-15,-24 0 0,0 0 16,0 0 0,-24 0-16,-47 0 0,1 0 15,-24 0-15,23 0 16,-23 0-16,0 0 15,23 0-15,-23 0 16,24 0 0,-24 0-16,23 0 0,0 0 15,1 0 1,23 0-16,23 0 0,-23 0 15,0 0-15,23 0 16,1 0-16,23 0 16,-24 0-16,24 0 15,0 0-15,-23 0 16,-1 0-16,48 0 15,-24 0 1,23 0-16,1 0 0,-25 0 16,1 0-1,24 0-15,-48 0 0,24 0 16,-23 0-16,-1 0 15,24 0-15,0 23 16,-23 1-16,-1-1 16,0-23-16,1 47 15,-24-23-15,23-1 16,1 1-1,-24-1-15,0 24 0,23-23 16,24-24 0,0 23-16,-24-23 0,48 24 15,-1-24-15,24 0 0,0 23 16,-23 1-1,23-24-15,0 23 16,0 1-16,0-1 16,0 1-16,0-24 15,0 47 1,23-47-16,-23 24 0,0-1 15,0 1-15,24-24 0,-24 23 16,47 1 0,-24-1-16,48-23 15,47 0-15,-1 0 16,-46 0-16,23 0 15,0-23-15,-24-1 16,1 24-16,-47 0 16,-1 0-1,24-23-15,-47 23 0,0 0 63,-47 0-48,-47 0-15,0 0 16,-47 0-16,0 0 15,-24 23-15,94-23 16,24 0 0,24 0-16,23 0 0,-24 0 15,24 24 48,0-1-48,94-23-15,-23 47 16,47-47-16,23 47 15,0-23-15,0 23 16,-47-47-16,24 23 0,-48-23 16,-70 0-1,24 0-15,-24 0 0,0 0 63,-24 0-63,-46 0 15,-24 0-15,-1 0 0,-22 0 16,46 0-1,1 0-15,23 0 0,0 0 16,0 0 0,47 0-16,-24 0 0,1 0 15,-1 0 1,24 24-16,-23-1 15,-1-23 1,24 0-16,-23 0 16,-1 24-16,1-24 0,-25 23 15,25-23 1,-1 0-16,24 0 0,-23 0 31,23 24 47,0-24-78,0 0 16,47 23-1,24 1-15,23-24 0,-47 23 16,23-23-1,-23 0-15,24 0 16,-1 24-16,1-1 16,-1-23-16,-23 0 15,24 24-15,0-24 0,23 0 16,23 0-1,-23 0-15,-47 23 0,24-23 16,-24 0 0,47 0-16,0 0 0,-47 0 15,47 0 1,-23 0-16,23 0 0,-47 0 15,-24 0 1,24 24-16,-23-24 16,-1 0-16,48 0 0,-24 0 15,24 0 1,-48 24-16,48-24 0,-24 0 15,0 0 1,-24 0-16,24 0 0,0 0 16,24 0-1,-48 0-15,48 0 0,-24 0 16,0 0-1,0 0-15,24 0 16,-48 0-16,24 0 0,24 0 16,-48 0-1,24 0-15,24 0 0,-24 0 16,23-24-1,1 24-15,-47 0 0,46-24 16,1 24 0,-1 0-16,-23 0 0,0 0 15,24-23-15,-24 23 16,0 0-1,23 0-15,-46 0 0,23-24 16,0 24 0,24 0-16,-24 0 0,23 0 15,-46 0 1,-1 0-16,24 0 0,-47 0 15,24 0 1,23 0-16,0 0 0,0 0 16,-24 0-16,48 0 15,0 0 1,-1 0-16,-46 0 0,-1 0 15,24 0 1,0 0-16,0 0 0,24 24 16,-24-24-1,70 0-15,-70 0 0,48 0 16,-25 23-1,24-23-15,24 24 0,-71-24 16,23 0-16,24 24 16,1-24-1,-25 0-15,-23 0 0,24 0 16,-1 0-1,1 0-15,-24 0 0,0 0 16,47 0 0,0 0-16,-23 0 0,-1 0 15,24 23-15,-23-23 16,-1 0-16,-23 0 15,24 0-15,23 0 16,-23 0 0,-1 0-16,1 0 0,23 0 15,-47 0 1,23 0-16,24 0 0,-23 0 15,-1 0 1,1 0-16,0 0 0,-1 0 16,1 0-16,-1 0 15,1 0-15,-1 0 16,1 0-16,23 0 15,24-23 1,-48 23-16,1-24 0,-24 24 16,23 0-1,1 0-15,-1-24 0,-23 24 16,48-23-1,-48 23-15,23 0 0,-46 0 16,46 0-16,24-24 16,0 1-16,-23 23 15,-48 0-15,24 0 16,0-24-1,48 24-15,-25 0 0,1 0 16,23-23 0,0 23-16,-24-24 0,1 1 15,-24 23-15,24-24 16,-1 1-16,1 23 15,-24-24-15,47 24 16,-47 0-16,23-23 16,1 23-16,-24-24 15,0 24 1,24 0-16,46 0 0,-46 0 15,-1 0 1,1 0-16,-24 0 0,47 0 16,-24-23-16,-46 23 15,47 0-15,-1 0 16,24 0-16,-23 0 15,-24 0-15,0 0 16,47 0-16,-47 0 16,0 0-1,-24 0-15,72 0 0,-25 0 16,1 0-1,-1 0-15,-23 0 0,24 23 16,-1-23 0,1 24-16,-1-24 15,25 0-15,-25 0 0,1 0 16,-24 0-16,-24 0 0,24 0 15,0 0 1,-23 0-16,23 23 16,23 1-16,1-1 15,23-23-15,-23 24 16,-1-24-16,-23 23 15,24-23-15,-48 0 16,24 0 0,0 0-16,0 0 0,24 0 15,-1 0-15,1 0 0,-24 24 16,0-24-1,24 23-15,-1-23 16,1 0-16,23 0 16,-47 24-16,-24-24 15,24 0-15,0 0 16,-23 0-16,-1 0 15,25 0 1,-48 0-16,23 0 0,24 0 16,0 0-16,-47 0 0,47 0 15,-23 0 1,-1 0-16,24 0 15,-23 0-15,-1 0 16,1 0-16,-1-24 16,1 24-16,-1-23 15,24-1-15,-23 24 16,-1-47-16,1 47 0,-24-23 15,0 23 1,23-24-16,-23 1 0,0 23 16,0-24-1,0 1-15,0 23 16,0-24-16,0 24 15,0 0-15,-23 0 16,23 0-16,-47 0 16,47 0-16,-24-23 15,-23 23-15,24 0 0,-1 0 16,1 0-1,23 0-15,-24 0 0,1-24 16,23 24 0,-24 0-16,1 0 15,-48 0-15,24-23 16,-23-1-16,-1 24 15,0-23-15,1 23 16,-48 0-16,48 0 16,-1 0-16,24 0 0,0-24 15,24 24 1,-1 0-16,1 0 0,-1 0 15,-23 0 1,0 0-16,-47 0 16,-47 0-16,23 0 15,-23 0-15,-24 0 16,48 24-16,23-24 0,47 0 15,-24 0 1,24 0-16,-23 23 0,23-23 16,-24 0-1,0 0-15,24 0 0,-23 0 16,-1 0-1,1 0-15,-1 0 16,1 24-16,-1-24 16,24 0-16,-24 0 15,1 0-15,46 0 0,-46 0 16,-1 0-1,24 0-15,0 0 0,-70 0 16,70 0 0,-24 0-16,-47 0 0,24 0 15,-47 0 1,-23 0-16,46 0 15,-94 0-15,1 0 16,-24 0-16,46 0 16,1 0-16,47 0 0,-24 0 15,48 0 1,-24 0-16,70 0 0,-46 23 15,46-23 1,24 0-16,-47 0 0,47 24 16,-47-24-1,0 0-15,0 0 16,-24 0-16,1 23 0,-1-23 15,0 0 1,-23 24-16,47-1 0,-47-23 16,0 24-1,23-24-15,-46 0 0,-1 0 16,-23 0-1,94 0-15,-47 0 0,47 0 16,-47 0 0,70 0-16,-23 23 15,-71-23-15,71 0 0,-47 0 16,-24 0-1,71 0-15,-70 0 0,70 0 16,-47 0 0,70 0-16,-47 0 0,24 0 15,-23-23 1,93 23-16,-70 0 0,24 0 15,-24 0 1,-24 0-16,47-24 16,1 24-16,-1-23 0,1 23 15,-1 0 1,24 0-16,-23-24 0,-1 24 15,-23 0 1,23 0-16,1 0 0,46 0 16,-23 0-1,0 0-15,0 0 0,24 0 16,-1 0-16,-23 0 15,47 0 1,-23 0-16,-24 0 0,0 0 16,0 0-1,-1 0-15,1 0 0,0 0 16,-23 0-1,-1 0-15,24 0 0,-47 0 16,24 0 0,-71 0-16,-24 0 0,0 24 15,48-24-15,-24 0 16,23 0-1,24 0-15,0 0 0,47 0 16,-24 0 0,48 0-16,-24 0 0,-24 0 15,1-24 1,23 24-16,-24 0 0,0-23 15,24-1 1,-23 1-16,-1 23 0,48-24 16,-24 24-16,0 0 15,0-23 1,23-1-16,-46 24 0,70-23 15,-24 23 1,1 0-16,-1 0 0,24 0 31,0-24-31,0 1 16,-24 23-16,24-24 15,0-23-15,0 23 16,0 1 0,24-24-16,0 23 0,-1-23 15,1 24 1,23-1-16,-24 1 0,48-1 15,-1 1 1,24 23-16,-23 0 0,-1-24 16,1 24-16,0 0 15,46-23 1,-46 23-16,23 0 0,70 0 15,1 0 1,-24 0-16,24 0 0,-71 0 16,23 0-1,95 0-15,-47 23 0,23 1 16,-24-24-1,72 23-15,-25-23 0,25 47 16,-72-23-16,1-1 16,-95-23-1,24 0-15,-23 24 0,23 23 16,-23-47-1,23 23-15,-47-23 0,23 24 16,1-1 0,46 1-16,25-24 0,-1 24 15,-24-24 1,48 0-16,-48 23 0,-22-23 15,-1 0-15,-24 0 16,-23 0 0,24 0-16,-1 0 0,71 0 15,-70 0 1,23 0-16,-23-23 0,46-1 15,-70 0 1,0 24-16,71 0 0,23 0 16,-47 0-16,-23 0 15,-1 0-15,24 0 16,-23 0-16,-1 0 15,1 0 1,70 0-16,-23 0 0,-48 0 16,24 0-1,47 0-15,-70 0 0,46 0 16,25 0-1,-48 0-15,0 0 0,47 0 16,-24-23-16,25 23 16,-72 0-16,48-24 15,-48 24-15,1-23 16,46 23-1,-23-24-15,-23 1 0,70-1 16,-94 24 0,24 0-16,46-23 0,-46-1 15,-24 24 1,47 0-16,-23 0 0,23 0 15,-47 0-15,70 0 16,1 0-16,-48 0 16,24-47-16,24 47 15,-47 0 1,70-23-16,-94 23 0,23-24 15,1 24 1,-1 0-16,1 0 0,-24 0 16,24-23-16,-24 23 15,-24 0-15,24-24 16,0 24-16,0 0 15,0 0-15,0 0 16,0 0-16,-23-23 16,23 23-1,-24 0-15,1 0 0,-1 0 16,25 0-1,-1 0-15,0 0 0,23-24 16,-23 24-16,24 0 16,-24 0-16,23 0 15,-23 0-15,0 0 16,0-23-16,0 23 15,-23 0-15,23 0 16,0 0 0,0 0-16,47 0 0,-23 0 15,-1 0 1,-23 0-16,24 0 0,-24 0 15,0 0-15,24 0 16,-1 0-16,-23 0 16,24 0-16,-24 0 15,0 0-15,-24 0 16,71 0-16,-47 0 15,-23 0 1,46 0-16,-46 0 0,-1-24 16,48 24-16,-24 0 0,-23 0 15,23 0 1,-24 0-16,1 0 15,23 0-15,0 0 16,-24 0-16,1 0 16,-1 0-1,1 0-15,-1 0 0,24 0 16,-23 0-1,-1 0-15,24 0 0,-23 0 16,-1 0-16,25 0 16,-1 0-16,-24 0 15,1 0-15,-1 0 16,-23 0-16,24 0 15,-1 0-15,24 0 16,-47 0-16,47 24 16,-47-1-16,24-23 15,-1 24 1,1-24-16,-1 0 0,-23 0 15,24 23-15,-1-23 0,-23 0 16,24 0 0,-24 24-1,23-24-15,1 0 16,-24 23 15,23-23-31,-23 0 0,0 47 16,0-47-16,0 24 15,-23-1 1,-1-23-16,1 47 0,-1-23 15,-23-1 1,24 1-16,-1-1 16,1-23-16,23 24 15,0-1-15,-47-23 16,23 0-16,-23 24 15,-23 0-15,-48-1 16,24-23-16,-47 0 0,47 0 16,-24 0-1,1 0-15,22 0 16,25 0-16,-1 0 15,24 0-15,-47 0 16,24 0-16,-24 0 16,0 0-16,47 0 15,-48 0 1,1 0-16,24 0 0,-24 0 15,0 0-15,47 0 0,-24 0 16,1 24 0,-1-24-16,-70 23 0,23-23 15,-23 0-15,-23 0 16,-1 0-1,71 0-15,0 0 0,47 0 16,0 0 0,-24 0-16,71 0 0,-47 0 15,0 0 1,-24 0-16,24 0 15,-47 0-15,0 0 16,0 0-16,-23 0 16,-24 0-16,-1 24 0,25-1 15,-24-23 1,0 24-16,-24-24 0,71 0 15,-47 23 1,70-23-16,1 0 0,46 0 16,1 0-1,-48 0-15,24 0 16,-24 0-16,24 0 15,-23 0-15,-1 0 16,-23 0-16,24 0 0,-1 0 16,-70 0-1,23 0-15,-23 0 0,-23 0 16,-1 0-1,24 0-15,-24 0 16,24 0-16,-47 0 16,23 0-16,1 0 15,-24 0-15,0 0 0,-24 0 16,24 0-1,-47 24-15,70-1 0,-47-23 16,-23 24 0,47-24-16,47 0 0,47 0 15,-71 0 1,71 0-16,0 0 0,-24 0 15,24 0 1,24 0-16,-1 0 16,24 0-16,-47 0 0,-47 0 15,47 0 1,-71 0-16,95 0 0,-48 0 15,24 0 1,0 0-16,-24 0 0,48 0 16,46 0-1,-70 0-15,24 0 16,-1 0-16,1 0 15,-1 0-15,24 0 16,0 0-16,23 0 0,-46 0 16,46 0-1,1 0-15,-24 23 0,23-23 16,-23 0-1,24 0-15,-24 0 0,0 0 16,0 0 0,-48-23-16,48 23 0,-94-24 15,0 1-15,47 23 16,-47-24-1,-24 24-15,71-23 0,47 23 16,-23 0 0,23 0-16,-47-24 0,47 1 15,0 23 1,23 0-16,-23-24 0,0 24 15,23 0 1,-23-23-16,24 23 0,-1 0 16,1-24-16,-1 24 15,1 0 1,23 0-16,-24-23 0,24 23 62,0-24-62,47 24 16,24-24-1,46 1-15,-22 23 0,-25 0 16,48 0-16,-48 0 16,71 0-1,-23 0-15,23 0 0,-47 23 16,0 1-1,-23-24-15,-1 0 0,-23 0 16,47 0 0,-23 0-16,23 0 0,0 0 15,47 0-15,-47 0 16,47 24-1,-23-24-15,23 0 0,0 23 16,-70-23 0,23 0-16,0 47 0,24-47 15,23 47 1,23-47-16,1 24 0,-24-24 15,0 23 1,-70-23-16,-1 0 0,-23 0 16,24 0-16,23 24 15,0-24 1,0 0-16,-23 0 0,70 0 15,-47-24 1,70 24-16,-22 0 0,-25-23 16,1 23-1,-24-24-15,47 1 0,-71-1 16,48-23-1,-47 47-15,-24 0 0,0-23 16,0-25-16,23 25 16,-23-1-1,24 1-15,46-24 0,-22 47 16,22-24-1,-23-23-15,0 24 0,-47-1 16,0 1 0,-23-1-16,23 24 0,23-23 15,-22 23-15,-1-24 16,47 1-16,-47 23 15,47 0-15,-47 0 16,47 0 0,-47 0-16,23 0 0,-23 0 15,24 0 1,0 0-16,-24 0 0,0 23 15,23-23 1,1 24-16,-1-24 0,1 0 16,-1 0-16,48 0 15,0 0-15,-1 0 16,-46 23-16,23-23 15,-24 0 1,-23 0-16,24 0 0,23 0 16,-47 0-1,47 0-15,-23 0 0,-1 0 16,-23 0-1,71 24-15,-24-24 0,24 0 16,-24 0-16,-24 0 16,-23 0-16,24 0 15,-1 0-15,1 0 16,-1 0-1,1 0-15,0 0 0,-1 0 16,-23 0 0,47 0-16,-47 0 0,24 23 15,46-23-15,-70 24 16,-23-24-16,-24 0 15,0 0 32,-94 0-31,-71 23-16,-23-23 15,-47 24-15,-47-1 16,47 24-16,-95-47 16,119 24-1,-119-24-15,119 0 0,-48 0 16,47 0-1,71 0-15,-23 0 0,46-24 16,0 24-16,48 0 16,-95 0-16,71 0 15,24 0-15,-24 24 16,-24-24-16,47 23 15,-23-23-15,24 0 16,-24 0 0,23 0-16,-23 0 0,23 0 15,1 0 1,23 0-16,0 0 0,-24 0 15,-23 0-15,71 0 16,-48 0-16,-46 0 16,22 0-16,25 0 15,46 0-15,-46 0 16,-24 0-16,-24 0 15,1 0 1,-25 0-16,-22 0 0,46 0 16,-23-23-16,0-1 0,0 1 15,70 23 1,-23-24-16,47 24 15,-23-23-15,-1 23 16,24 0-16,0 0 16,0 0-16,24 0 15,-48-24-15,47 24 16,1-23-1,-1 23-15,1 0 0,93 0 94,25 0-94,46 0 16,23 0-16,48 0 15,-24 0 1,47 0-16,0 0 0,-23 0 15,23 0-15,-23 23 0,23-23 16,-47 0 0,0 0-16,-23 0 15,0 0-15,117 24 16,-47-1-16,-47-23 15,24 24-15,0-24 16,-1 23-16,1 1 16,-71-24-16,47 0 0,-47 0 15,-23 0 1,-48 0-16,25 0 0,69 0 15,-93 0 1,46 0-16,71 0 16,-70 0-16,47 0 15,-1 0-15,-70-24 16,47 24-16,24-23 15,-47 23-15,23 0 16,-47-24-16,71 24 0,-95 0 16,71 0-1,-47 0-15,0 0 0,47 0 16,-46 0-1,-1 0-15,0 0 16,47 0-16,-71 0 16,24 0-16,0 0 15,48 0 1,-72 0-16,-46 0 0,46 0 15,1 0-15,-24 0 0,0 0 16,23 0 0,-46 0-16,46 0 0,1 0 15,-24 0 1,24 0-16,-48 0 15,24 0-15,0 0 16,0 0-16,-23 0 16,-1 0-16,48 0 0,-24 0 15,0 0 1,0 0-16,47 0 0,-47 0 15,-23 0 1,23 0-16,-24 0 0,24 0 16,-23 0-1,-1 0-15,1 0 16,46 0-16,-46 0 15,-1 0-15,1 0 16,-1 0-16,24 24 0,-23-24 16,23 0-1,-24 0-15,25 0 0,-25 0 16,1 0-1,23 0-15,-47 0 16,23 0-16,1 0 16,-1 0-16,1 0 15,-1 0-15,1 0 16,-1 0-16,1 0 15,-1 0-15,-23 0 0,47 0 16,-47 0 0,24 0-16,23 0 0,-24 0 15,1 0 1,-1 0-16,1 0 15,-24 0 1,23 23-16,1-23 16,-1 0-16,-23 24 15,0-1 1,0-23-16,24 24 0,-24 23 15,0-23 1,0-1-16,0 1 16,0-1-1,-24-23-15,-23 24 16,0-1-16,-23 1 15,-24-1-15,23 1 16,1-24-16,-24 0 0,-48 23 16,48-23-1,-47 0-15,47 0 0,-23 0 16,-1 0-1,0 0-15,-93 0 0,-1-23 16,-23-24 0,0-24-16,-24 24 15,24 47-15,-24-23 16,71-1-16,-94 24 15,-47 0-15,-142 0 0,142-47 16,47 47 0,-48 0-16,119 0 0,-1 0 15,24 0 1,23 0-16,1 0 0,-1 0 15,47 0 1,-46 0-16,-1 0 16,-23-24-16,47 24 0,-24 0 15,1-23 1,46 23-16,-94 0 15,24 0-15,0 0 0,-47 0 16,23 0 0,-23 0-16,-47-24 0,23-23 15,71 47 1,23 0-16,24 0 0,47 0 15,-47 0 1,47 0-16,0 0 16,0 0-16,-47 0 0,-24 0 15,-23 0 1,47 0-16,-47 0 0,94 0 15,-24 0 1,47-23-16,1 23 0,23-24 16,-47 24-1,23-23-15,24 23 0,-94 0 16,94-24-16,-47 24 15,23 0 1,1-23-16,-1 23 0,24 0 16,0 0-1,0 0-15,24 0 0,-24-24 16,-24 24-1,-23 0-15,23 0 0,-23 0 16,24 0 0,-1 0-16,-23 0 0,0 24 15,71-24-15,-24 0 16,23 23-16,-23-23 15,47 0-15,-47 0 16,23 0 0,-23 0-16,24 0 0,-24 0 15,0 0 1,23 0-16,-23 24 0,47-24 15,-47 0 1,-23 23-16,23-23 0,-47 24 16,-24-24-16,0 23 15,48-23 1,-1 0-16,24 0 0,0 0 15,24 0 1,-48 0-16,1 24 0,23-24 16,0 0-1,-1 23-15,-22 1 0,46-24 16,1 23-16,-24-23 15,-24 24-15,24-24 16,24 23-16,-24-23 16,0 0-16,23 0 15,-23 0-15,24 0 16,23 0-1,-24 0-15,1 0 0,-1 0 16,24 0 0,-23 0-16,23 0 109,47 0-109,-47 0 15,47 24 1,23-24-16,-23 24 0,47-1 16,-23-23-16,-1 0 15,1 0-15,-24 0 16,24 0-16,-48 0 15,24 0 1,24 0-16,-48 0 0,1 24 16,23-24-1,0 0-15,0 0 0,-47 0 16,47 0-16,0 0 15,-24 0-15,24 23 16,0-23-16,0 0 16,-23 0-1,23 0-15,0 0 0,-47 0 16,24 0-1,-24 0-15,23 0 16,-23 0 46,0 0-46,-23 0-16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3:37.758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4986 5574 0,'0'0'0,"23"0"16,1 0-16,-1 0 16,25 0-16,-1 0 15,-24 0 1,24 0-16,24 0 0,-1 0 15,-23 0-15,24 0 16,23 0-16,94 0 16,24 23-16,-1 1 15,1-1-15,-24-23 16,-47 24-16,-23-1 15,47-23-15,-48 0 16,-23 0-16,-23 0 16,23 0-16,0 0 0,23 0 15,-22 0 1,-25 0-16,1 0 15,23 0-15,-24 0 16,1 0-16,23 0 16,-24 0-16,48 0 15,-24 0-15,24 0 16,-1 0-1,-23 0-15,0 0 0,-23 0 16,23 0-16,0 0 0,24 0 16,-48 0-1,-23 0-15,47 0 16,-23 0-16,94 0 15,-24 0-15,23 0 16,1 0-16,47 0 16,23 24-16,0 23 15,-23-24 1,23 1-16,24-1 0,-24 1 15,-47-24-15,-23 0 0,-71 0 16,-47 0 0,23 0-16,1 0 15,-24 0-15,0 0 16,0 0-16,0 0 15,23 23-15,1 1 16,0-24-16,46 23 16,48-23-16,23 0 0,-23 0 15,-1 24 1,-70-24-16,24 0 0,-1 0 15,-46 0 1,0 0-16,-24 0 16,47 0-16,-24 0 15,-23 0-15,47 0 16,0 0-16,1 0 15,46 0-15,-24 0 16,24 0-16,-47 0 0,48 0 16,-72 0-1,95 0-15,-71 0 0,0 0 16,0 0-1,0 0-15,-47 0 16,24 0-16,-1-24 16,-23 24-16,24 0 15,-1 0-15,1-23 16,-1 23-16,-23 0 15,24 0-15,-47 0 0,23 0 16,23 0 0,1 0-16,-24 0 0,23 0 15,1 0 1,-1 0-16,-23 0 15,0 0-15,24 0 16,0 0-16,23 0 16,-24 0-16,24 0 0,-70-24 15,23 24 1,0 0-16,47 0 0,0 0 15,0 0 1,-23 0-16,-1 0 0,1 0 16,-1 0-1,1 0-15,23 0 16,-24 0-16,1 0 15,0 0-15,-48 0 16,24 0-16,0 0 0,24 0 16,-24 0-1,0-23-15,0 23 0,0 0 16,0 0-1,0 0-15,24-24 0,-24 24 16,-24 0 0,48 0-16,-1 0 15,-23 0-15,-23 0 16,23 0-16,23 0 15,-23 0-15,0-23 0,-23 23 16,23 0 0,24 0-16,-1 0 0,1 0 15,-1 0 1,-46 0-16,70 0 0,-24 0 15,1 0 1,-1 0-16,-23 23 16,1-23-16,-25 0 0,24 0 15,-23 0 1,-1 24-16,1-24 0,23 0 15,-24 0 1,1 0-16,-1 0 0,1 0 16,-24 0-1,23 0-15,1 0 0,-1 0 16,1 0-1,-1 0 1,1 0-16,-1 0 0,-23 0 16,24 0-1,-1 0-15,-23-24 0,24 24 16,-24 0-1,0-23-15,0-1 0,0 1 16,0-1 0,0 1-16,0-1 0,0 1 15,-24-1 1,24 24-16,-23 0 15,23-23-15,0 23 0,-24 0 32,1 0-17,23 0 1,-24 0 15,1 0-31,-1 0 0,1-24 16,23 24-1,-47 0 1,47 0-16,-24 0 0,1 0 15,-1 0 1,-23 0-16,24 0 0,-24 0 16,23 0-1,1-23-15,-1 23 0,-23 0 16,23 0-1,1 0-15,-24 0 16,23-24-16,1 1 16,-24 23-16,-24 0 0,1 0 15,-1-24 1,-46 0-16,46 1 0,-23-1 15,-47-23-15,47 24 16,0 23 0,23-24-16,24 24 0,-23 0 15,-1 0 1,24 0-16,0 0 0,-24 0 15,48 0 1,-24 0-16,0 0 0,0 0 16,-24 0-1,24 0-15,24 0 0,-24 0 16,-24 0-16,0 0 15,24 0 1,-23 0-16,-1 0 0,1 0 16,-1 24-1,1-24-15,-1 23 0,1-23 16,46 24-1,1-24-15,-25 0 0,1 23 16,0-23 0,0 24-16,0-24 0,0 0 15,24 0-15,-71 23 16,70 1-1,-46-24-15,23 0 0,0 24 16,-24-24 0,24 0-16,-47 0 0,0 0 15,-71 0 1,95 0-16,-71 0 0,46 0 15,-22 0-15,23 0 16,47 0-16,-24 0 16,48 0-16,-1 0 15,-46 0 1,-1 0-16,0-24 0,1 24 15,-24 0 1,23-24-16,-23 24 0,-47 0 16,71 0-1,-25 0-15,1 0 0,0 0 16,0 0-16,47 0 15,0 0-15,0 0 16,0 0-16,-23 0 16,-1 0-1,0 0-15,1 0 0,23 0 16,-24 0-1,24 0-15,-47 0 0,0 0 16,-23 0 0,22 0-16,25 24 0,-71-24 15,47 0-15,-47 0 16,70 0-16,-47 0 15,-23 24-15,24-24 16,-24 0 0,47 0-16,-71 0 0,0 0 15,71 0 1,0 0-16,-23 0 0,46 0 15,-23 0-15,-24 0 16,-23 23-16,47-23 16,0 0-16,24 0 15,-72 0 1,25 0-16,-1 0 0,24 24 15,-47-1 1,47-23-16,0 0 0,23 0 16,-93 0-1,-1 0-15,47 0 0,-117 0 16,71 0-16,70 0 15,0 24-15,23-24 16,24 0-16,0 0 16,23 0-1,-23 0-15,24 0 0,-1 0 16,-23 0-1,24 0-15,-24 0 0,0 0 16,0 0 0,-24 0-16,-47 0 0,1 0 15,-24 0-15,23 0 16,-23 0-16,0 0 15,23 0-15,-23 0 16,24 0 0,-24 0-16,23 0 0,0 0 15,1 0 1,23 0-16,23 0 0,-23 0 15,0 0-15,23 0 16,1 0-16,23 0 16,-24 0-16,24 0 15,0 0-15,-23 0 16,-1 0-16,48 0 15,-24 0 1,23 0-16,1 0 0,-25 0 16,1 0-1,24 0-15,-48 0 0,24 0 16,-23 0-16,-1 0 15,24 0-15,0 23 16,-23 1-16,-1-1 16,0-23-16,1 47 15,-24-23-15,23-1 16,1 1-1,-24-1-15,0 24 0,23-23 16,24-24 0,0 23-16,-24-23 0,48 24 15,-1-24-15,24 0 0,0 23 16,-23 1-1,23-24-15,0 23 16,0 1-16,0-1 16,0 1-16,0-24 15,0 47 1,23-47-16,-23 24 0,0-1 15,0 1-15,24-24 0,-24 23 16,47 1 0,-24-1-16,48-23 15,47 0-15,-1 0 16,-46 0-16,23 0 15,0-23-15,-24-1 16,1 24-16,-47 0 16,-1 0-1,24-23-15,-47 23 0,0 0 63,-47 0-48,-47 0-15,0 0 16,-47 0-16,0 0 15,-24 23-15,94-23 16,24 0 0,24 0-16,23 0 0,-24 0 15,24 24 48,0-1-48,94-23-15,-23 47 16,47-47-16,23 47 15,0-23-15,0 23 16,-47-47-16,24 23 0,-48-23 16,-70 0-1,24 0-15,-24 0 0,0 0 63,-24 0-63,-46 0 15,-24 0-15,-1 0 0,-22 0 16,46 0-1,1 0-15,23 0 0,0 0 16,0 0 0,47 0-16,-24 0 0,1 0 15,-1 0 1,24 24-16,-23-1 15,-1-23 1,24 0-16,-23 0 16,-1 24-16,1-24 0,-25 23 15,25-23 1,-1 0-16,24 0 0,-23 0 31,23 24 47,0-24-78,0 0 16,47 23-1,24 1-15,23-24 0,-47 23 16,23-23-1,-23 0-15,24 0 16,-1 24-16,1-1 16,-1-23-16,-23 0 15,24 24-15,0-24 0,23 0 16,23 0-1,-23 0-15,-47 23 0,24-23 16,-24 0 0,47 0-16,0 0 0,-47 0 15,47 0 1,-23 0-16,23 0 0,-47 0 15,-24 0 1,24 24-16,-23-24 16,-1 0-16,48 0 0,-24 0 15,24 0 1,-48 24-16,48-24 0,-24 0 15,0 0 1,-24 0-16,24 0 0,0 0 16,24 0-1,-48 0-15,48 0 0,-24 0 16,0 0-1,0 0-15,24 0 16,-48 0-16,24 0 0,24 0 16,-48 0-1,24 0-15,24 0 0,-24 0 16,23-24-1,1 24-15,-47 0 0,46-24 16,1 24 0,-1 0-16,-23 0 0,0 0 15,24-23-15,-24 23 16,0 0-1,23 0-15,-46 0 0,23-24 16,0 24 0,24 0-16,-24 0 0,23 0 15,-46 0 1,-1 0-16,24 0 0,-47 0 15,24 0 1,23 0-16,0 0 0,0 0 16,-24 0-16,48 0 15,0 0 1,-1 0-16,-46 0 0,-1 0 15,24 0 1,0 0-16,0 0 0,24 24 16,-24-24-1,70 0-15,-70 0 0,48 0 16,-25 23-1,24-23-15,24 24 0,-71-24 16,23 0-16,24 24 16,1-24-1,-25 0-15,-23 0 0,24 0 16,-1 0-1,1 0-15,-24 0 0,0 0 16,47 0 0,0 0-16,-23 0 0,-1 0 15,24 23-15,-23-23 16,-1 0-16,-23 0 15,24 0-15,23 0 16,-23 0 0,-1 0-16,1 0 0,23 0 15,-47 0 1,23 0-16,24 0 0,-23 0 15,-1 0 1,1 0-16,0 0 0,-1 0 16,1 0-16,-1 0 15,1 0-15,-1 0 16,1 0-16,23 0 15,24-23 1,-48 23-16,1-24 0,-24 24 16,23 0-1,1 0-15,-1-24 0,-23 24 16,48-23-1,-48 23-15,23 0 0,-46 0 16,46 0-16,24-24 16,0 1-16,-23 23 15,-48 0-15,24 0 16,0-24-1,48 24-15,-25 0 0,1 0 16,23-23 0,0 23-16,-24-24 0,1 1 15,-24 23-15,24-24 16,-1 1-16,1 23 15,-24-24-15,47 24 16,-47 0-16,23-23 16,1 23-16,-24-24 15,0 24 1,24 0-16,46 0 0,-46 0 15,-1 0 1,1 0-16,-24 0 0,47 0 16,-24-23-16,-46 23 15,47 0-15,-1 0 16,24 0-16,-23 0 15,-24 0-15,0 0 16,47 0-16,-47 0 16,0 0-1,-24 0-15,72 0 0,-25 0 16,1 0-1,-1 0-15,-23 0 0,24 23 16,-1-23 0,1 24-16,-1-24 15,25 0-15,-25 0 0,1 0 16,-24 0-16,-24 0 0,24 0 15,0 0 1,-23 0-16,23 23 16,23 1-16,1-1 15,23-23-15,-23 24 16,-1-24-16,-23 23 15,24-23-15,-48 0 16,24 0 0,0 0-16,0 0 0,24 0 15,-1 0-15,1 0 0,-24 24 16,0-24-1,24 23-15,-1-23 16,1 0-16,23 0 16,-47 24-16,-24-24 15,24 0-15,0 0 16,-23 0-16,-1 0 15,25 0 1,-48 0-16,23 0 0,24 0 16,0 0-16,-47 0 0,47 0 15,-23 0 1,-1 0-16,24 0 15,-23 0-15,-1 0 16,1 0-16,-1-24 16,1 24-16,-1-23 15,24-1-15,-23 24 16,-1-47-16,1 47 0,-24-23 15,0 23 1,23-24-16,-23 1 0,0 23 16,0-24-1,0 1-15,0 23 16,0-24-16,0 24 15,0 0-15,-23 0 16,23 0-16,-47 0 16,47 0-16,-24-23 15,-23 23-15,24 0 0,-1 0 16,1 0-1,23 0-15,-24 0 0,1-24 16,23 24 0,-24 0-16,1 0 15,-48 0-15,24-23 16,-23-1-16,-1 24 15,0-23-15,1 23 16,-48 0-16,48 0 16,-1 0-16,24 0 0,0-24 15,24 24 1,-1 0-16,1 0 0,-1 0 15,-23 0 1,0 0-16,-47 0 16,-47 0-16,23 0 15,-23 0-15,-24 0 16,48 24-16,23-24 0,47 0 15,-24 0 1,24 0-16,-23 23 0,23-23 16,-24 0-1,0 0-15,24 0 0,-23 0 16,-1 0-1,1 0-15,-1 0 16,1 24-16,-1-24 16,24 0-16,-24 0 15,1 0-15,46 0 0,-46 0 16,-1 0-1,24 0-15,0 0 0,-70 0 16,70 0 0,-24 0-16,-47 0 0,24 0 15,-47 0 1,-23 0-16,46 0 15,-94 0-15,1 0 16,-24 0-16,46 0 16,1 0-16,47 0 0,-24 0 15,48 0 1,-24 0-16,70 0 0,-46 23 15,46-23 1,24 0-16,-47 0 0,47 24 16,-47-24-1,0 0-15,0 0 16,-24 0-16,1 23 0,-1-23 15,0 0 1,-23 24-16,47-1 0,-47-23 16,0 24-1,23-24-15,-46 0 0,-1 0 16,-23 0-1,94 0-15,-47 0 0,47 0 16,-47 0 0,70 0-16,-23 23 15,-71-23-15,71 0 0,-47 0 16,-24 0-1,71 0-15,-70 0 0,70 0 16,-47 0 0,70 0-16,-47 0 0,24 0 15,-23-23 1,93 23-16,-70 0 0,24 0 15,-24 0 1,-24 0-16,47-24 16,1 24-16,-1-23 0,1 23 15,-1 0 1,24 0-16,-23-24 0,-1 24 15,-23 0 1,23 0-16,1 0 0,46 0 16,-23 0-1,0 0-15,0 0 0,24 0 16,-1 0-16,-23 0 15,47 0 1,-23 0-16,-24 0 0,0 0 16,0 0-1,-1 0-15,1 0 0,0 0 16,-23 0-1,-1 0-15,24 0 0,-47 0 16,24 0 0,-71 0-16,-24 0 0,0 24 15,48-24-15,-24 0 16,23 0-1,24 0-15,0 0 0,47 0 16,-24 0 0,48 0-16,-24 0 0,-24 0 15,1-24 1,23 24-16,-24 0 0,0-23 15,24-1 1,-23 1-16,-1 23 0,48-24 16,-24 24-16,0 0 15,0-23 1,23-1-16,-46 24 0,70-23 15,-24 23 1,1 0-16,-1 0 0,24 0 31,0-24-31,0 1 16,-24 23-16,24-24 15,0-23-15,0 23 16,0 1 0,24-24-16,0 23 0,-1-23 15,1 24 1,23-1-16,-24 1 0,48-1 15,-1 1 1,24 23-16,-23 0 0,-1-24 16,1 24-16,0 0 15,46-23 1,-46 23-16,23 0 0,70 0 15,1 0 1,-24 0-16,24 0 0,-71 0 16,23 0-1,95 0-15,-47 23 0,23 1 16,-24-24-1,72 23-15,-25-23 0,25 47 16,-72-23-16,1-1 16,-95-23-1,24 0-15,-23 24 0,23 23 16,-23-47-1,23 23-15,-47-23 0,23 24 16,1-1 0,46 1-16,25-24 0,-1 24 15,-24-24 1,48 0-16,-48 23 0,-22-23 15,-1 0-15,-24 0 16,-23 0 0,24 0-16,-1 0 0,71 0 15,-70 0 1,23 0-16,-23-23 0,46-1 15,-70 0 1,0 24-16,71 0 0,23 0 16,-47 0-16,-23 0 15,-1 0-15,24 0 16,-23 0-16,-1 0 15,1 0 1,70 0-16,-23 0 0,-48 0 16,24 0-1,47 0-15,-70 0 0,46 0 16,25 0-1,-48 0-15,0 0 0,47 0 16,-24-23-16,25 23 16,-72 0-16,48-24 15,-48 24-15,1-23 16,46 23-1,-23-24-15,-23 1 0,70-1 16,-94 24 0,24 0-16,46-23 0,-46-1 15,-24 24 1,47 0-16,-23 0 0,23 0 15,-47 0-15,70 0 16,1 0-16,-48 0 16,24-47-16,24 47 15,-47 0 1,70-23-16,-94 23 0,23-24 15,1 24 1,-1 0-16,1 0 0,-24 0 16,24-23-16,-24 23 15,-24 0-15,24-24 16,0 24-16,0 0 15,0 0-15,0 0 16,0 0-16,-23-23 16,23 23-1,-24 0-15,1 0 0,-1 0 16,25 0-1,-1 0-15,0 0 0,23-24 16,-23 24-16,24 0 16,-24 0-16,23 0 15,-23 0-15,0 0 16,0-23-16,0 23 15,-23 0-15,23 0 16,0 0 0,0 0-16,47 0 0,-23 0 15,-1 0 1,-23 0-16,24 0 0,-24 0 15,0 0-15,24 0 16,-1 0-16,-23 0 16,24 0-16,-24 0 15,0 0-15,-24 0 16,71 0-16,-47 0 15,-23 0 1,46 0-16,-46 0 0,-1-24 16,48 24-16,-24 0 0,-23 0 15,23 0 1,-24 0-16,1 0 15,23 0-15,0 0 16,-24 0-16,1 0 16,-1 0-1,1 0-15,-1 0 0,24 0 16,-23 0-1,-1 0-15,24 0 0,-23 0 16,-1 0-16,25 0 16,-1 0-16,-24 0 15,1 0-15,-1 0 16,-23 0-16,24 0 15,-1 0-15,24 0 16,-47 0-16,47 24 16,-47-1-16,24-23 15,-1 24 1,1-24-16,-1 0 0,-23 0 15,24 23-15,-1-23 0,-23 0 16,24 0 0,-24 24-1,23-24-15,1 0 16,-24 23 15,23-23-31,-23 0 0,0 47 16,0-47-16,0 24 15,-23-1 1,-1-23-16,1 47 0,-1-23 15,-23-1 1,24 1-16,-1-1 16,1-23-16,23 24 15,0-1-15,-47-23 16,23 0-16,-23 24 15,-23 0-15,-48-1 16,24-23-16,-47 0 0,47 0 16,-24 0-1,1 0-15,22 0 16,25 0-16,-1 0 15,24 0-15,-47 0 16,24 0-16,-24 0 16,0 0-16,47 0 15,-48 0 1,1 0-16,24 0 0,-24 0 15,0 0-15,47 0 0,-24 0 16,1 24 0,-1-24-16,-70 23 0,23-23 15,-23 0-15,-23 0 16,-1 0-1,71 0-15,0 0 0,47 0 16,0 0 0,-24 0-16,71 0 0,-47 0 15,0 0 1,-24 0-16,24 0 15,-47 0-15,0 0 16,0 0-16,-23 0 16,-24 0-16,-1 24 0,25-1 15,-24-23 1,0 24-16,-24-24 0,71 0 15,-47 23 1,70-23-16,1 0 0,46 0 16,1 0-1,-48 0-15,24 0 16,-24 0-16,24 0 15,-23 0-15,-1 0 16,-23 0-16,24 0 0,-1 0 16,-70 0-1,23 0-15,-23 0 0,-23 0 16,-1 0-1,24 0-15,-24 0 16,24 0-16,-47 0 16,23 0-16,1 0 15,-24 0-15,0 0 0,-24 0 16,24 0-1,-47 24-15,70-1 0,-47-23 16,-23 24 0,47-24-16,47 0 0,47 0 15,-71 0 1,71 0-16,0 0 0,-24 0 15,24 0 1,24 0-16,-1 0 16,24 0-16,-47 0 0,-47 0 15,47 0 1,-71 0-16,95 0 0,-48 0 15,24 0 1,0 0-16,-24 0 0,48 0 16,46 0-1,-70 0-15,24 0 16,-1 0-16,1 0 15,-1 0-15,24 0 16,0 0-16,23 0 0,-46 0 16,46 0-1,1 0-15,-24 23 0,23-23 16,-23 0-1,24 0-15,-24 0 0,0 0 16,0 0 0,-48-23-16,48 23 0,-94-24 15,0 1-15,47 23 16,-47-24-1,-24 24-15,71-23 0,47 23 16,-23 0 0,23 0-16,-47-24 0,47 1 15,0 23 1,23 0-16,-23-24 0,0 24 15,23 0 1,-23-23-16,24 23 0,-1 0 16,1-24-16,-1 24 15,1 0 1,23 0-16,-24-23 0,24 23 62,0-24-62,47 24 16,24-24-1,46 1-15,-22 23 0,-25 0 16,48 0-16,-48 0 16,71 0-1,-23 0-15,23 0 0,-47 23 16,0 1-1,-23-24-15,-1 0 0,-23 0 16,47 0 0,-23 0-16,23 0 0,0 0 15,47 0-15,-47 0 16,47 24-1,-23-24-15,23 0 0,0 23 16,-70-23 0,23 0-16,0 47 0,24-47 15,23 47 1,23-47-16,1 24 0,-24-24 15,0 23 1,-70-23-16,-1 0 0,-23 0 16,24 0-16,23 24 15,0-24 1,0 0-16,-23 0 0,70 0 15,-47-24 1,70 24-16,-22 0 0,-25-23 16,1 23-1,-24-24-15,47 1 0,-71-1 16,48-23-1,-47 47-15,-24 0 0,0-23 16,0-25-16,23 25 16,-23-1-1,24 1-15,46-24 0,-22 47 16,22-24-1,-23-23-15,0 24 0,-47-1 16,0 1 0,-23-1-16,23 24 0,23-23 15,-22 23-15,-1-24 16,47 1-16,-47 23 15,47 0-15,-47 0 16,47 0 0,-47 0-16,23 0 0,-23 0 15,24 0 1,0 0-16,-24 0 0,0 23 15,23-23 1,1 24-16,-1-24 0,1 0 16,-1 0-16,48 0 15,0 0-15,-1 0 16,-46 23-16,23-23 15,-24 0 1,-23 0-16,24 0 0,23 0 16,-47 0-1,47 0-15,-23 0 0,-1 0 16,-23 0-1,71 24-15,-24-24 0,24 0 16,-24 0-16,-24 0 16,-23 0-16,24 0 15,-1 0-15,1 0 16,-1 0-1,1 0-15,0 0 0,-1 0 16,-23 0 0,47 0-16,-47 0 0,24 23 15,46-23-15,-70 24 16,-23-24-16,-24 0 15,0 0 32,-94 0-31,-71 23-16,-23-23 15,-47 24-15,-47-1 16,47 24-16,-95-47 16,119 24-1,-119-24-15,119 0 0,-48 0 16,47 0-1,71 0-15,-23 0 0,46-24 16,0 24-16,48 0 16,-95 0-16,71 0 15,24 0-15,-24 24 16,-24-24-16,47 23 15,-23-23-15,24 0 16,-24 0 0,23 0-16,-23 0 0,23 0 15,1 0 1,23 0-16,0 0 0,-24 0 15,-23 0-15,71 0 16,-48 0-16,-46 0 16,22 0-16,25 0 15,46 0-15,-46 0 16,-24 0-16,-24 0 15,1 0 1,-25 0-16,-22 0 0,46 0 16,-23-23-16,0-1 0,0 1 15,70 23 1,-23-24-16,47 24 15,-23-23-15,-1 23 16,24 0-16,0 0 16,0 0-16,24 0 15,-48-24-15,47 24 16,1-23-1,-1 23-15,1 0 0,93 0 94,25 0-94,46 0 16,23 0-16,48 0 15,-24 0 1,47 0-16,0 0 0,-23 0 15,23 0-15,-23 23 0,23-23 16,-47 0 0,0 0-16,-23 0 15,0 0-15,117 24 16,-47-1-16,-47-23 15,24 24-15,0-24 16,-1 23-16,1 1 16,-71-24-16,47 0 0,-47 0 15,-23 0 1,-48 0-16,25 0 0,69 0 15,-93 0 1,46 0-16,71 0 16,-70 0-16,47 0 15,-1 0-15,-70-24 16,47 24-16,24-23 15,-47 23-15,23 0 16,-47-24-16,71 24 0,-95 0 16,71 0-1,-47 0-15,0 0 0,47 0 16,-46 0-1,-1 0-15,0 0 16,47 0-16,-71 0 16,24 0-16,0 0 15,48 0 1,-72 0-16,-46 0 0,46 0 15,1 0-15,-24 0 0,0 0 16,23 0 0,-46 0-16,46 0 0,1 0 15,-24 0 1,24 0-16,-48 0 15,24 0-15,0 0 16,0 0-16,-23 0 16,-1 0-16,48 0 0,-24 0 15,0 0 1,0 0-16,47 0 0,-47 0 15,-23 0 1,23 0-16,-24 0 0,24 0 16,-23 0-1,-1 0-15,1 0 16,46 0-16,-46 0 15,-1 0-15,1 0 16,-1 0-16,24 24 0,-23-24 16,23 0-1,-24 0-15,25 0 0,-25 0 16,1 0-1,23 0-15,-47 0 16,23 0-16,1 0 16,-1 0-16,1 0 15,-1 0-15,1 0 16,-1 0-16,1 0 15,-1 0-15,-23 0 0,47 0 16,-47 0 0,24 0-16,23 0 0,-24 0 15,1 0 1,-1 0-16,1 0 15,-24 0 1,23 23-16,1-23 16,-1 0-16,-23 24 15,0-1 1,0-23-16,24 24 0,-24 23 15,0-23 1,0-1-16,0 1 16,0-1-1,-24-23-15,-23 24 16,0-1-16,-23 1 15,-24-1-15,23 1 16,1-24-16,-24 0 0,-48 23 16,48-23-1,-47 0-15,47 0 0,-23 0 16,-1 0-1,0 0-15,-93 0 0,-1-23 16,-23-24 0,0-24-16,-24 24 15,24 47-15,-24-23 16,71-1-16,-94 24 15,-47 0-15,-142 0 0,142-47 16,47 47 0,-48 0-16,119 0 0,-1 0 15,24 0 1,23 0-16,1 0 0,-1 0 15,47 0 1,-46 0-16,-1 0 16,-23-24-16,47 24 0,-24 0 15,1-23 1,46 23-16,-94 0 15,24 0-15,0 0 0,-47 0 16,23 0 0,-23 0-16,-47-24 0,23-23 15,71 47 1,23 0-16,24 0 0,47 0 15,-47 0 1,47 0-16,0 0 16,0 0-16,-47 0 0,-24 0 15,-23 0 1,47 0-16,-47 0 0,94 0 15,-24 0 1,47-23-16,1 23 0,23-24 16,-47 24-1,23-23-15,24 23 0,-94 0 16,94-24-16,-47 24 15,23 0 1,1-23-16,-1 23 0,24 0 16,0 0-1,0 0-15,24 0 0,-24-24 16,-24 24-1,-23 0-15,23 0 0,-23 0 16,24 0 0,-1 0-16,-23 0 0,0 24 15,71-24-15,-24 0 16,23 23-16,-23-23 15,47 0-15,-47 0 16,23 0 0,-23 0-16,24 0 0,-24 0 15,0 0 1,23 0-16,-23 24 0,47-24 15,-47 0 1,-23 23-16,23-23 0,-47 24 16,-24-24-16,0 23 15,48-23 1,-1 0-16,24 0 0,0 0 15,24 0 1,-48 0-16,1 24 0,23-24 16,0 0-1,-1 23-15,-22 1 0,46-24 16,1 23-16,-24-23 15,-24 24-15,24-24 16,24 23-16,-24-23 16,0 0-16,23 0 15,-23 0-15,24 0 16,23 0-1,-24 0-15,1 0 0,-1 0 16,24 0 0,-23 0-16,23 0 109,47 0-109,-47 0 15,47 24 1,23-24-16,-23 24 0,47-1 16,-23-23-16,-1 0 15,1 0-15,-24 0 16,24 0-16,-48 0 15,24 0 1,24 0-16,-48 0 0,1 24 16,23-24-1,0 0-15,0 0 0,-47 0 16,47 0-16,0 0 15,-24 0-15,24 23 16,0-23-16,0 0 16,-23 0-1,23 0-15,0 0 0,-47 0 16,24 0-1,-24 0-15,23 0 16,-23 0 46,0 0-46,-23 0-16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4:03.6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5174 17780 0,'0'0'47,"24"0"-47,-1 0 0,71 0 16,24 0-16,46 0 15,-22 0 1,93 0-16,0 0 0,-94 0 16,24 0-1,46 0-15,-117 0 0,24 0 16,-47 0-1,-1 0-15,1 0 0,-1 0 16,1 0 0,46 0-16,24 0 15,-23 0-15,23 0 0,24 0 16,-71 0-1,70 0-15,-69 23 0,69-23 16,24 0 0,-23 24-16,94-24 0,-48 23 15,-93-23 1,0 0-16,-1 0 0,24 0 15,-47 0-15,0 0 16,-23 0 0,-1 0-16,-22 0 0,22 24 15,-23-24 1,47 0-16,-23 0 0,46 0 15,24 0 1,1 23-16,-25-23 0,24 0 16,-47 0-1,47 24-15,-46-24 0,22 0 16,24 0-16,0 0 15,24 23 1,-47-23-16,46 47 0,-23-47 16,-70 0-1,23 24-15,-71-24 0,72 23 16,-1-23-1,0 24-15,0-24 0,0 23 16,0-23 0,71 0-16,-71 0 0,70 0 15,-23 0-15,-23 0 16,-24 0-1,24 0-15,-24 0 0,23 0 16,1 0 0,-1 0-16,25 0 0,-48 0 15,0 0 1,-24 0-16,1 0 0,23 0 15,23 0-15,-46 0 16,-47 0-16,70-23 16,-24 23-16,1 0 15,-1 0 1,1 0-16,-1 0 0,1-24 15,-24 1 1,24 23-16,-24 0 0,23 0 16,1 0-1,-24 0-15,23 0 0,24-24 16,-47 24-16,24-23 15,0 23-15,-24-24 16,0 24-16,0 0 16,0-23-1,0 23-15,-24 0 0,24 0 16,47-24-1,-47 24-15,24 0 0,23-23 16,-23-1 0,-1 1-16,-23 23 0,47 0 15,-47 0-15,-23-24 16,23 1-16,0 23 15,0 0-15,23-24 16,-23 24 0,24-23-16,-24 23 0,24-24 15,-24 24 1,-24 0-16,1 0 0,-1 0 15,24 0-15,-47 0 16,47-23-16,0 23 16,0 0-16,0 0 15,0 0-15,-23 0 16,47 0-16,-1-24 15,-23 24 1,-23-23-16,23 23 0,-24 0 16,24 0-1,0 0-15,0 0 0,24 0 16,-24 23-16,-24-23 15,24 0-15,24 0 16,-47 0-16,46 0 16,-23 0-16,0 0 15,24 0-15,-48 24 16,24-24-1,-23 0-15,23 0 0,-47 0 16,47 0 0,0 0-16,-24 0 0,1 0 15,-1 0-15,1 0 16,-1 0-16,1 0 15,0 0-15,23 0 16,-24 0-16,-23 0 16,47 0-16,-23 0 15,-1 0 1,24 0-16,0 0 0,-23 0 15,-1 0-15,-23 0 0,24 0 32,23 0-17,-47 0-15,23 0 16,-23 0-1,24 0-15,-24 0 94,-24 0-78,-46 0-16,46 0 15,-46 0-15,23 0 16,0 0-16,23 0 15,-23 0-15,0 0 16,-24 0 0,1 0-16,-24 0 0,0 0 15,23 0-15,-70 0 0,47 0 16,-24 0-1,1 23-15,46-23 16,-23 0-16,0 0 16,0 0-16,0 0 15,23 24-15,-46-24 16,70 0-16,-47 0 15,0 0-15,-24 0 0,-23 0 16,47 0 0,0 0-16,23 0 0,24 0 15,-23 0 1,-1 0-16,1 0 15,-1 23-15,24 1 16,-24-24-16,-23 0 16,-47 23-16,71-23 15,-24 24-15,-24-1 16,47-23-16,1 0 0,-24 0 15,0 0 1,23 0-16,-46 24 0,70-24 16,-24 0-1,0 0-15,-23 0 16,24 0-16,23 23 15,-24-23-15,24 0 16,-23 0-16,-1 0 16,1 0-16,-48 24 15,47-24-15,-23 0 0,-47 0 16,71 0-1,-24 0-15,-1 0 0,1 0 16,-70 0 0,23 0-16,0 0 15,23 0-15,-23 0 16,-24 0-16,24 0 15,0 0-15,0 0 0,47 0 16,70 0 0,1 0-16,-1 0 0,-23 0 15,0 0 1,24 0-16,-1-24 0,-23 24 15,-23-23 1,-1 23-16,24 0 16,-47-24-16,0 24 15,-118-70-15,24 46 16,23 1-16,1-1 0,-1 24 15,24 0 1,-24 0-16,71 0 0,47 0 16,-70 0-1,-1 0-15,0 0 0,1 24 16,-1-24-1,1 23-15,46-23 16,24 24-16,-47-24 16,23 23-16,-46-23 15,-1 0-15,-46 0 0,23 0 16,-24 24-1,71-24-15,-24 0 0,1 23 16,-48-23 0,47 0-16,-46 0 0,-71 24 15,70-1 1,0 1-16,1-1 15,-1 1-15,71-1 0,23-23 16,48 0 0,-1 0-16,-46 24 0,23-24 15,23 23 1,-23-23-16,-23 0 0,23 24 15,23-24 1,-23 23-16,0-23 0,-23 24 16,23-24-1,-1 0-15,-22 23 16,23-23-16,0 0 0,0 0 15,0 0 1,0 0-16,0 24 0,0-24 16,-24 0-1,24 0-15,-23 23 0,46-23 16,-47 0-1,24 0-15,0 0 0,-23 24 16,-48-24 0,48 0-16,23 0 15,-24 0-15,24 0 0,24 0 16,-72 0-1,48 0-15,0 0 0,24 0 16,-24 0 0,0 0-16,23 0 0,1 0 15,-24-24 1,23 24-16,1 0 0,-24 0 15,23 0-15,-23 0 16,-23 0 0,46 0-16,24 0 0,-24 0 15,1 0 1,-1 0-16,24 0 0,-23 0 15,-1 0 1,24 0-16,-23 0 0,46 0 78,166 0-62,22 0-1,1 24-15,-47 0 0,-1-1 16,-46 1-1,-1-24-15,-23 23 0,48 1 16,-25-24 0,48 23-16,70 1 15,24-24-15,23 23 0,-23 1 16,46-1-1,-46 1-15,-118-24 0,0 0 16,-70 0 0,-1 0-16,-46 0 0,46 0 15,-46 0 1,23 0-16,-24 0 0,48 0 15,-24 0-15,24 0 16,-1 0-16,48 0 16,-24 0-16,-24 0 15,1 0-15,23 0 16,-23 0-1,23 0-15,-47 0 0,-24 0 16,71 0 0,-23 0-16,-48 0 0,24 0 15,-23 0-15,46 0 16,-22 0-16,-1 0 15,23 0-15,1 0 16,23 0 0,-24-24-16,48 1 0,-24-1 15,47 24 1,-47 0-16,47-23 0,0-1 15,-47 24 1,-47 0-16,24 0 0,-47 0 16,46 0-16,24-23 15,-47 23-15,0 0 16,24 0-16,-1 0 15,24 0-15,24 0 16,0 0-16,-48 0 16,48 0-1,23 0-15,-71 0 0,48 0 16,-47 0-1,23 0-15,23 0 0,-23 0 16,0 0-16,0 0 16,-23 0-1,23 0-15,0 0 0,24 0 16,-24 0-16,0 0 15,-24-24-15,1 24 16,0 0 0,-1 0-16,1-23 0,-1 23 15,48-24-15,46 24 16,-46 0-16,-24 0 15,-23 0-15,23 0 16,47 0 0,-47 0-16,-47 0 0,71 0 15,-24 0-15,-24 0 16,24 0-16,-23 0 15,23 0 1,0 0-16,0 0 0,47 0 16,-47 0-16,0 0 0,0 0 15,-23 0 1,0 0-16,-1 0 15,1 0 1,-24 0-16,47 0 0,23-23 16,1 23-1,-24 0-15,24-24 0,-24 24 16,-24 0-1,24 0-15,-23 0 0,23 0 16,-24 0-16,-22 0 16,22 0-16,1 0 15,-1 0-15,1-24 16,-1 24-16,-46 0 15,46 0-15,-23 0 16,-23 0-16,23-23 16,24 23-16,-24 0 15,-24 0-15,48 0 0,-24 0 16,23 0-1,-46 0-15,23 0 16,23 0-16,-46 0 16,46 0-16,-46 0 15,23 0-15,-24 0 16,25 0-16,-1-24 15,-24 24-15,24 0 16,-23 0-16,-1 0 16,1 0-16,23 0 15,-24 0-15,1 0 16,23-23-16,-24 23 15,1-24-15,-1 24 16,1 0-16,23-23 16,-24 23-1,1-24-15,-1 24 0,24 0 16,-23 0-1,-24 0-15,24-23 0,-24 23 16,23 0-16,1 0 0,-1 0 31,-23 0-31,24-24 31,-1 24-31,-23 0 16,24 0-16,-24-23 16,23 23-16,-23 0 15,24 0-15,-1 0 0,-23 0 16,24 0-1,-1 0-15,1 0 16,-1 0-16,24 0 16,0 0-16,-23 0 15,-24 0-15,47 0 16,-47 0-16,23 0 31,1 0-31,-1 0 16,-23 0-16,24 0 0,-24 0 15,23 0 1,1 0-16,-24 23 15,24-23 1,-24 24 0,0-24-1,23 23-15,-23-23 16,0 0-1,0 24-15,24-24 0,-24 23 110,0-23-95,0 24-15,0-24 0,0 23 16,0 1-1,-24-24-15,24 0 16,-23 23 0,-1 1-16,0-24 0,1 24 15,-24-24 1,47 0-1,-24 0-15,1 23 16,-1 1-16,1-24 16,-1 0-16,-23 23 0,24-23 15,-1 0 1,-23 24-16,0-24 0,0 23 15,-23-23 1,23 24-16,0-24 0,-24 0 16,47 0-1,-23 0-15,0 0 16,24 0-1,-1 0-15,-46 0 0,-24 0 16,-24 0-16,1 0 0,22 0 16,25 0-1,-48 23-15,48-23 16,-1 0-16,-23 0 15,24 0-15,-25 24 16,-46-24-16,47 23 0,-47-23 16,24 0-1,46 0-15,-70 0 0,47 0 16,23 0-1,24 0-15,-47 24 16,24-24-16,-1 0 16,1 0-16,22 0 15,-22 0-15,-1 23 0,24-23 16,-23 0-1,-1 24-15,-46-24 0,23 0 16,-48 0 0,25 0-16,-48 23 15,-46-23-15,69 0 16,1 24-16,47-24 15,0 23-15,24 1 16,-24-24-16,47 0 16,-24 0-16,24 0 0,-47 23 15,47-23 1,-24 24-16,24-24 0,-23 0 15,-1 0 1,1 0-16,-25 0 0,-22 0 16,23 0-1,0 0-15,0 0 16,-47 0-16,23 0 0,-23 0 15,70 0 1,-23 0-16,0 0 0,47 0 16,-23 0-1,-1 0-15,24 0 0,23 0 16,1 0-1,-71 0-15,47 0 16,0 0-16,0 0 16,0 23-16,-24-23 15,1 0-15,-1 0 0,0 0 16,-23 0-1,-23 0-15,-1 0 0,24-23 16,-47 23 0,47 0-16,23 0 0,-46-24 15,46 24 1,-46 0-16,46 0 15,48 0-15,-48 0 16,24 0-16,-24 0 16,-23 0-16,24 0 0,-48 0 15,48 0 1,23-23-16,-47 23 0,23 0 15,-23 0 1,47 0-16,-47 0 0,23 0 16,24 0-1,-23 0-15,-1 0 16,-23 0-16,23 0 0,24 0 15,-70 0 1,-48 0-16,48 0 0,-1-24 16,0 24-1,24 0-15,-47-23 0,71 23 16,-24 0-1,0 0-15,23-24 0,47 24 16,-46-23 0,-24 23-16,70 0 15,1 0-15,-1 0 0,1 0 16,-1 0-1,1 0-15,-24 0 0,0 0 16,-24 0 0,-23 23-16,23-23 0,-23 0 15,-23 24 1,-48-24-16,24 0 0,-24 23 15,71-23 1,-70 0-16,23 0 16,-24 24-16,0-24 0,48 0 15,23 0 1,23 0-16,1 0 0,-1 0 15,48 0 1,-25 0-16,25 0 0,-1 0 16,1 0-1,-24 0-15,-24 0 0,24 23 16,0-23-16,0 0 15,0 0 1,0 0-16,0 0 0,0 0 16,0 0-1,-47 24-15,0-24 0,0 0 16,23 0-1,-23 0-15,47 0 0,0 0 16,-23 0 0,46 0-16,1 23 0,-25-23 15,48 0 1,-23 0-1,23 0-15,0 24 32,0-24 14,47 0-30,-23 23-16,70-23 0,-24 0 16,48 24-16,23-1 15,47-23 1,0 0-16,47 0 0,-117 47 15,117-23 1,-141-24-16,24 0 0,-1 47 16,1-47-1,-71 0-15,24 0 0,-24 0 16,23 0-16,1 0 15,23 24-15,23-24 16,-46 0-16,23 23 16,24-23-1,-48 24-15,1-24 0,-24 0 16,0 0-1,-24 0-15,-23 0 16,-47 0 78,-164 0-94,-72 0 15,-93 0 1,-47 0-16,-142-71 0,142 0 15,-71 1 1,282 70-16,1 0 0,93 0 16,48 0-16,-48 0 15,94 0-15,24 0 16,-47 0-16,47 0 15,-23 0 1,23 0-16,-24 0 0,24 0 94,118-47-94,-24 47 15,71-24-15,-1 1 16,119-1-16,-25 24 15,72 0-15,-25 0 16,-46 0-16,-71 0 16,-70-23-16,-24 23 15,-47-24 1,0 24-16,-24 0 0,1 0 15,-24-23 1,23 23-16,-23-24 47,-141 24-16,-117 0-15,-48 0-1,-23-23-15,-24-1 0,118-46 16,-24-1-1,71 48-15,141 23 0,23-24 16,1 24-16,46 0 94,142-47-94,23 47 15,47-23-15,24 23 16,-71 0-16,24-24 15,-1-23-15,-46 23 16,-47-23-16,-48 0 16,-46 24-16,-1-1 15,1 1 1,-24-1-16,0 1 31,-71-24-31,-70 23 0,-47 1 16,-141-1-16,70 24 0,-47 0 15,71 0 1,-24-23-16,118-1 15,47 1-15,47 23 16,24 0-16,23 0 16,70 0 30,71-24-30,94 24-16,-23-70 16,23 70-16,-23 0 15,23-47-15,-117 47 0,-71 0 16,-47 0-1,0 0 32,0-24-47,0 24 0,-71-24 16,-93 24-1,-1 0-15,-23 0 16,0 0-16,47 0 16,93 0-16,25 0 15,46 24 16,95-24-15,70 0-16,47 0 16,48 0-16,69 0 0,-22 0 15,164 0 1,-1-47-16,-187 47 0,-47-24 15,-47 1 1,-48-1-16,-23 1 0,-47-1 16,47 1-1,-46-1-15,-1 24 16,23 0-1,-46 0-15,23 0 0,-47 0 16,23-23-16,48 23 0,-47 0 16,-1 0-1,1 0-15,-1 0 0,1 0 16,-24 0-1,23 0-15,1 0 0,-48 0 16,25 0 0,-1 0-16,-24 0 15,24 0-15,47 0 0,0 0 16,-23-24-1,23 24-15,-47 0 0,23 0 16,25 0 0,-25 0-16,24 0 0,24 0 15,-24 0 1,0 0-16,-47 0 0,71-23 15,-48 23 1,48 0-16,-24 0 16,47 0-16,-71 23 0,1-23 15,0 0 1,23 0-16,-47 0 0,23 0 15,1 0 1,-1 0-16,1 0 0,-24 0 16,23 0-1,-22 0-15,22 24 0,48-24 16,-48 0-1,-23 0-15,24 0 16,-24 0-16,23 0 0,-23 0 16,24 0-1,0 0-15,46 23 0,-46-23 16,23 24-1,0-24-15,47 23 0,-47 1 16,24-24 0,-71 23-16,23 1 15,71-1-15,-70-23 0,23 24 16,0-24-1,24 23-15,-48-23 0,1 0 16,-24 0 0,23 24-16,1-24 0,-1 0 15,72 0 1,-48 24-16,47-1 15,-47-23-15,-24 0 16,24 24-16,-23-24 0,0 0 16,46 0-16,-46 0 15,-1 23 1,24-23-16,-23 24 0,-1-24 15,25 0 1,-25 0-16,48 0 0,-48 0 16,48 0-1,-48 23-15,1-23 0,23 0 16,-47 0-1,0 0-15,47 0 0,-47 0 16,0 0-16,47 0 16,-47 0-1,24 0-15,23-23 0,-47 23 16,24 0-1,-1-24-15,-46 24 0,70 0 16,-47 0 0,0 0-16,0-23 0,23 23 15,1-24-15,-24 24 16,0 0-1,-23 0-15,-1 0 0,24 0 16,-23 0-16,23 0 16,0 0-1,0-23-15,0 23 0,0 0 16,-24 0-1,1 0-15,-1 0 0,24 0 16,0 0 0,24 0-16,-24 0 15,-47 0-15,47 0 0,0 0 16,0 0-1,0 0-15,0 0 0,47 0 16,-23 0 0,-48 0-16,24 0 0,-23 0 15,23 0 1,-47 0-16,23 0 15,1 0-15,23 0 16,-23 0 0,23 23-16,-47-23 0,47 24 15,-47-1 1,23-23-16,-23 24 0,0-24 15,0 23 1,0 24-16,0-23 0,-23 46 16,-24-46-1,23-1-15,-47 1 0,48-1 16,-24 1-16,0-24 15,0 0 1,23 0-16,-23 23 0,24-23 16,-1 0-1,-23 0-15,-23 0 0,46 0 31,1 0-31,-1 0 0,-23 0 16,-23 0 0,-1 0-16,-23 0 0,0 0 15,-47-23-15,47 23 16,-24-24-1,-23 1-15,-24-1 0,48 24 16,-48 0 0,0 0-16,24 0 0,0 0 15,47 0 1,-23 0-16,22 0 0,-22 0 15,-1 0-15,-46 0 16,70 0-16,0 0 16,-1 0-16,-46 0 15,24 0 1,-24 0-16,23 0 0,-23 0 15,47 0 1,-47-23-16,47 23 0,-24-24 16,24 24-1,0 0-15,23 0 0,1-23 16,-1-1-16,-23 24 15,0 0-15,0-23 16,23 23-16,-23 0 16,0 0-1,0-24-15,24 1 0,-1 23 16,1 0-1,-1 0-15,0 0 0,24 0 16,-94 0 0,24 0-16,46-24 0,-23 24 15,-23 0-15,46-23 16,-94-1-16,24 1 15,24-1-15,46 24 16,-47 0 0,24 0-16,47-23 0,-23 23 15,-1 0 1,-23-24-16,24 24 0,46 0 15,1 0-15,-1 0 16,24 0 0,-47 0-16,24 0 15,-1 0-15,-23 0 16,0 0-16,23 0 15,-46 0 1,23 0-16,-24 0 0,1 0 16,-24 0-1,-24 0-15,47 0 0,-70 0 16,47 0-16,-47 0 15,47 0-15,0 0 16,23 0-16,1 0 16,-1 0-16,1 0 15,46 24-15,-23-24 16,-23 0-1,-1 0-15,1 0 0,-1 0 16,24 0 0,-47 0-16,47 0 0,-24 0 15,-46 0-15,23 0 16,0 23-16,-48-23 15,95 0-15,-70 0 16,-24 0-16,23 24 16,-23-24-16,70 0 15,-23 0 1,-47 23-16,47-23 0,-94 0 15,47 0-15,-24 0 0,48 0 16,-95 0 0,94 0-16,24 0 15,24 0-15,-1 0 16,48 0-16,-1 0 15,-23 0-15,24 0 16,23 24-16,-24-24 31,24 23-31,0-23 16,0 47-16,0-47 0,0 24 15,0-24 1,0 23-16,24 1 16,-24-24-16,47 47 15,23-24-15,24 95 16,71-48-16,70-23 15,24 24-15,0-24 16,117 0 0,-117-23-16,-48 23 0,-93-24 15,70-23-15,-47 24 0,24-24 16,-1 0-1,-46 0-15,94 23 16,-118-23-16,94 0 16,-47 24-16,47-1 15,-47-23-15,24 0 16,-71 0-16,0 24 15,0-24-15,24 0 0,-1 23 16,1-23 0,-24 0-16,0 24 0,-47-24 15,24 0 1,-71 0-16,23 0 15,-23 0 32,-70 0-47,-142 0 16,0 0-16,-23 0 0,-71 0 15,71-24 1,-24 24-16,24-23 0,118 23 16,-72 0-1,-22-24-15,-1 24 16,95-47-16,-25 24 15,25-1 1,-1 24-16,1-23 0,46 23 16,-46-24-16,46 1 0,-47 23 15,48 0 1,70 0-16,-24 0 0,24-24 15,-23 24 1,93 0 46,95 0-46,47-23-16,117-1 0,24 1 16,-48 23-1,-69-24-15,69-47 0,-117 71 16,1 0-1,46-23-15,-47 23 0,0 0 16,-47 0 0,-94 0-16,-47 0 15,24 0-15,-1 0 0,-70 0 78,-47 0-62,-70 0-16,-25 0 15,1 23-15,0-23 16,0 24-16,23-24 16,71 23-16,0-23 0,94 0 15,-23 0 1,23 0 46,70 0-62,95 0 16,47 0-16,70 0 15,118 0-15,-48-23 16,-93 23-16,-141-24 0,-48 1 16,-70 23-1,0-24 16,-47-23-15,-70 24 0,22 23-16,-163-71 0,-95 48 15,24-24-15,-212 23 16,70-23-1,1 47-15,70-23 0,71-24 16,70 23 0,24-23-16,23 47 0,71 0 15,47 0 1,47 0-16,24 0 0,-1 0 15,24 0 1,0 0 15,47 24-15,47-1-16,118 1 15,23 46 1,0-46-16,1-1 0,-1 1 16,23 23-1,1-47-15,-47 0 0,-1 0 16,-140 0-1,0 0-15,-24 0 0,-24 0 16,-70 0 46,-47 0-62,-118 0 16,1 70 0,-119-46-16,-22-1 15,93 1-15,-23-24 0,23 0 16,94 47-16,95-47 15,-1 0-15,71 23 16,0-23 15,0 24-15,47-1-16,71-23 0,47 48 15,-1-25 1,95-23-16,94 0 16,-71 0-16,-23 0 0,-142 0 15,-70 0 1,-23 0-16,-24 0 62,-24-23-62,-140-1 0,-95-23 16,0 23-1,-23-23-15,-71 24 0,0-1 16,71 1-16,47-1 16,141 24-16,0 0 15,70 0-15,24 0 16,24 0 31,70 0-47,71 24 0,46-24 15,142 0-15,-71 0 16,165 0-16,-47 0 15,70 0-15,-117-24 16,-94-23-16,-24 24 16,-47 23-16,94-24 15,-23 24 1,-24 0-16,0-47 0,-70 47 15,0-23 1,-71-1-16,94 24 0,-24 0 16,25 0-16,22-23 15,-93-1-15,70 1 16,-23-1-16,-71 24 15,0-23-15,47 23 16,24 0-16,-48 0 16,48 0-1,-95 0-15,24 0 0,0 0 16,1 0-1,-48 0-15,47 0 0,0 0 16,-47 23-16,23-23 16,-23 0-1,-47 0-15,47 0 0,-23 0 16,-1 0-1,24 0-15,-23 0 0,47 0 16,-24 0 0,0 24-16,0-24 0,-47 0 15,47 0-15,0 0 16,0 0-16,-24 0 15,1 0-15,46 0 16,1 23-16,-1-23 16,1 0-16,-47 24 15,23-24-15,23 0 16,-23 0-16,0 0 15,0 0 1,0 0-16,24 23 0,-24-23 16,-24 0-1,48 0-15,-1 0 0,1 0 16,47 24-16,-24-24 15,0 0-15,-47 0 16,47 23 0,-24-23-16,1 0 0,-24 24 15,24-24 1,-1 0-16,1 0 0,-24 23 15,23-23-15,1 0 16,-24 0-16,0 47 16,0-23-16,24-24 15,-24 23-15,23-23 16,-46 24-16,23-1 15,-47-23 1,23 0-16,-23 0 0,24 0 16,-24 24-1,-24-24-15,-46 23 16,-24 1-16,23 23 15,-47 0-15,48-23 16,-48 46-16,1-46 16,46 23-16,-23-47 15,23 0-15,-23 0 16,-23 23-1,23-23-15,-24 24 0,24-24 16,24 0 0,-48 0-16,24 0 0,-24 0 15,24 0-15,24 0 16,-1 0-16,-23 0 15,-47 0-15,23 0 16,-23 0-16,47 0 16,-47 0-16,47 0 15,-47-24 1,23 1-16,24 23 0,-47 0 15,47 0-15,23 0 0,24 0 16,-23 0 0,23 0-16,0 0 15,0 23-15,0-23 16,-24 0-16,1 0 15,23 0-15,-24 0 16,0 0-16,1 0 16,23 0-1,23 0-15,24 0 0,-23 0 16,140 24 46,189-1-62,0 24 16,0 0-16,187 0 15,1 24-15,-188-48 16,-24-23 0,-70 0-16,0 0 0,-142 0 15,-46 0-15,-1 0 0,-23 0 16,0 0-1,24 0-15,-24 0 63,-118-23-48,-93 23-15,-72 0 0,-46-47 16,-118-24 0,-164 1-16,-71 46 0,70-46 15,118-1 1,236 24-16,22 24 15,166-1-15,46 24 16,24 0 31,141 0-47,48 0 0,69 24 15,95-1 1,-47-23-16,23 0 0,-23 0 16,-95 0-1,-22 24-15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9:25.1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11430 17333 0,'24'0'62,"46"0"-46,71 0-16,47 0 16,71 0-1,0 0-15,-48 23 0,-22-23 16,-1 0-1,-24-47-15,1 47 0,23 0 16,-23 0 0,-48-47-16,48 24 0,-24 23 15,-23-24-15,-1 24 16,-23 0-16,0-23 15,-23 23-15,0 0 16,-1 0 0,-23 0-16,0 0 0,24 0 15,46 0 1,-46 0-16,46 0 0,-22 0 15,-1 0-15,-24 0 16,-23 0-16,0 0 16,-23 0-16,23 0 15,-24 0-15,24 0 16,-23 0-16,23 0 15,0 0 1,0 0-16,-24 0 0,1 0 16,0 0-1,-1 0-15,1 0 0,-24 0 16,23 0-16,1 0 15,-1 0-15,-23 0 16,24 0-16,-24 0 16,47 0-16,-47 0 15,23 0-15,-23 0 16,24 0-1,-24 0-15,47 0 0,-24 0 16,1 0 0,-1 0-16,-23 0 0,24 0 15,-1 0 16,-23 0 1,0 0-17,0 23 1,0 1-16,0-24 0,0 47 15,0-24-15,0 1 0,0-1 16,-23-23 0,23 24-16,0-1 15,-24 1-15,24-24 16,-23 23-16,-24-23 15,23 24-15,-23-24 16,-23 0-16,23 0 16,0 0-1,0 0-15,-24 0 0,0 0 16,1 0-16,-1 0 0,1 0 15,-24 0 1,0 0-16,0-24 16,23 24-16,-23 0 15,0 0-15,23-23 16,1 23-16,-1 0 15,1 0-15,23 0 16,-48 0 0,48 0-16,-47 0 0,24 0 15,23 0-15,-24 0 0,1 0 16,-24 0-1,23 0-15,24 0 16,23 23-16,1-23 16,-48 0-16,1 0 15,23 24-15,0-24 16,0 0-16,0 0 15,23 23-15,1-23 0,-24 0 16,23 24 0,-23-24-16,0 0 0,-24 23 15,24-23 1,24 0-16,-48 24 15,24-24-15,0 0 16,0 0-16,24 0 16,-1 24-16,1-24 15,-24 0-15,23 23 16,-23-23-16,0 0 0,24 0 15,-1 0 1,1 0-16,-1 0 31,0 0-31,24 0 16,-23 0-16,23 0 15,-47 0-15,23 0 16,24 0-16,-23 0 16,-1 0-1,-23 0-15,24-23 0,-1 23 16,24 0-1,-47-24-15,24 0 0,-1 24 16,1 0 0,-1-23-16,1 23 15,-24 0-15,23 0 16,1-24-16,-48 24 15,0 0-15,48 0 0,-48 0 16,24 0 0,0 0-16,24 0 0,-24 0 15,0 0 1,-24 0-16,48 0 0,-1 0 15,-23 0 1,24 0-16,-1 0 16,1 0-16,-24 0 15,23 0-15,0 0 16,1 0-16,-1 0 0,1 0 15,23 0 1,-24 0-16,1 0 0,23-23 16,-24 23-1,24 0-15,-23 0 0,23 0 16,-24 0-1,1 0 1,23-24 15,0 1-15,0 23-1,23-24-15,1 1 0,23-24 16,-47 47 0,23-24-16,24 1 0,-23-24 15,-24 47 1,47-24-16,0 1 15,-47-1-15,24 1 0,-1-1 16,1 24 0,-1-23-16,1 23 0,-1 0 15,1 0 1,23 0-16,-24 0 0,-23 0 15,47 0 1,0-24-16,-23 24 16,23 0-16,23-23 15,-23 23-15,24 0 16,23 0-16,-23 0 0,46 0 15,-46 0 1,23 0-16,-47 0 0,0 0 16,-47 0-1,23 0-15,1 0 0,23 0 16,0 0-1,-23 0-15,-1 0 0,48 0 16,-1 0 0,24 0-16,-23 0 15,-1 0-15,24 0 0,-23 0 16,-24 0-1,24 0-15,-1 0 0,-23 0 16,24 0 0,23-24-16,-47 24 0,-24-23 15,24 23 1,24 0-16,-24 0 15,24 0-15,-24 0 0,23-24 16,1 24 0,-1 0-16,1-23 0,-1 23 15,24 0 1,-70 0-16,-1 0 0,48 0 15,0 0 1,-1 0-16,1-24 0,-24 24 16,0 0-1,0 0-15,0 0 0,0 0 16,0 0-16,-24 0 15,1 0 1,23 0-16,-23 0 0,-1 0 16,48 0-1,-24 0-15,-24 0 0,48 0 16,-24-24-1,0 24-15,-47 0 0,47 0 16,0 0 0,-24 0-16,1 0 0,-1 0 15,1 0-15,23 0 16,0 0-1,-23 24-15,-1-24 0,24 0 16,-23 0 0,-1 0-16,24 0 0,-23 0 15,-1 0 1,24 0-16,-23 0 0,-1 0 15,48 24-15,-48-24 16,-23 0 0,47 0-16,-23 23 0,-1-23 15,-23 0 1,24 0-16,-1 0 0,1 0 15,23 0 1,-47 0-16,24 0 0,-1 24 16,1-24-1,-1 23-15,1-23 16,-24 0-16,23 0 15,-23 24-15,47-24 16,-47 0-16,0 0 16,0 23-1,24-23-15,-24 24 0,0-24 16,0 0-1,23 23-15,-23-23 0,0 24 16,0-24 0,0 23-16,0 1 0,0-1 15,0 1-15,0-1 16,0-23-1,0 24-15,0-24 0,-47 23 16,47 1 0,-23-24-16,-1 47 0,24-47 15,-23 23 1,-1 1-16,24-24 15,-23 23-15,23 1 16,-24-24-16,24 0 16,-23 23-16,23-23 15,-24 0-15,24 24 16,-24-24-16,1 0 15,-24 23 1,23-23-16,-23 0 0,24 0 16,-1 0-1,-46 0-15,46 0 0,-23 0 16,0 0-16,24 0 15,-24 24-15,23-24 16,1 24-16,-1-24 16,-23 0-1,24 0-15,-25 0 0,-22 0 16,-24 23-1,23-23-15,-23 0 0,47 0 16,-23 24 0,23-24-16,-24 0 0,0 0 15,1 0-15,-1 0 16,1 23-16,23-23 15,-24 0-15,1 0 16,23 0 0,0 24-16,0-24 0,0 0 15,23 0 1,-47 0-16,24 0 0,24 0 15,-48 0-15,24 0 16,0 0-16,0 0 16,0 0-16,24 0 15,-24 0-15,23 0 16,1 0-16,-24 0 15,-48 0 1,72 0-16,-48 0 0,24 23 16,0-23-1,-23 0-15,23 0 0,0 0 16,23 0-16,-23 24 15,0-24-15,47 0 16,-23 0-16,-1 0 16,24 0-16,-23 0 15,-1 0 1,1 0-1,-1 0-15,0 0 16,1 0 0,-24 0-16,23 23 0,1-23 15,-24 0-15,47 0 16,-71 0-16,24 24 15,-23-1-15,-1 1 16,24-24-16,0 0 16,-23 0-16,-1 0 15,0 0 1,1 23-16,-1-23 0,24 24 15,24-24-15,-24 23 0,23-23 16,1 0 0,-24 0-16,23 0 15,1 0-15,-1 0 16,-46 0-16,70 0 15,-24 0-15,0 0 16,1 0-16,-24 0 16,47 0-1,-47 0-15,47 0 0,-24 0 16,-23 0-16,24 0 0,-1 0 15,24 0 1,-23 0-16,-1 0 16,1 0-16,-1 0 15,1 0-15,-1 0 16,-23 0-16,47 0 15,-23 0-15,-1 0 16,1 0 0,23 0-16,-47-23 0,23 23 15,1-24-15,-1 24 16,0 0-1,1-23-15,-1-1 16,24 24-16,-47 0 16,24-47-16,-1 47 15,1-23-15,-1-1 16,24 24-16,-47-23 15,47-1-15,-23 1 0,23-1 16,-24 1 0,24 23-16,-23-24 0,23 0 15,0 1 1,-24-24-1,24 47-15,0-24 16,0 1-16,0-1 16,0 1-1,0-1-15,0 1 16,0 23-16,0-24 0,0 24 15,0-23 1,0-1-16,0 24 16,0-23-1,0-1-15,0 1 16,0 23-1,0-24 1,0 24-16,0-23 16,0-1-16,0 24 15,24-23 1,-24 23-1,23 0-15,1 0 0,-1-24 16,1 1 0,-1 23-16,24 0 15,-23-24-15,23 24 16,-24 0-16,1 0 15,23-23-15,-23 23 0,-1 0 16,24 0 0,0 0-16,-23 0 0,-1 0 15,1 0 1,23 0-16,-24 0 0,1 0 15,-1 0 1,1 0-16,-1 0 16,1-24-16,46 24 15,-46 0-15,46 0 16,-23 0-16,1 0 0,-48 0 15,23 0 1,24 0-16,-23 0 0,-1 0 16,-23 0-1,24 0-15,-24 0 0,0 0 78,-24 24-78,-46-1 0,-1 24 16,-47 0-1,48 0-15,-1-23 0,-23-1 16,24 24 0,-1-23-16,24-1 0,0 24 15,24-23 1,-25 23-16,48-47 15,-23 0-15,23 23 16,0-23 31,23 0-32,48 0 1,23 0-16,0 0 0,118 24 16,-48-24-1,25 23-15,46 1 16,-118-24-16,-23 0 0,71 23 15,-47-23 1,-1 24-16,1 0 0,-24-1 16,24 1-1,-24-24-15,0 23 0,-24-23 16,1 0-1,23 0-15,-24 0 0,1 0 16,-24 0 0,0 0-16,24-23 15,23 23-15,0-24 0,-24 24 16,48-23-1,-48-1-15,-22 24 0,-1 0 16,70-24 0,-46 24-16,46-23 0,-46-1 15,-1 1 1,-23 23-16,0-24 15,1 1-15,-25 23 0,24 0 16,0-24 0,0 24-16,-23-23 0,46 23 15,-23-24 1,0 24-16,-23 0 0,-1 0 15,1-23 1,23 23-16,-24 0 0,1-24 16,-1 24-1,-23 0-15,24 0 0,-1 0 16,25 0-16,-25 0 15,1 0 1,46 0-16,-23 0 0,-47 0 16,24 0-1,-1 0-15,1 0 0,-1 0 16,-23 0-1,47 0-15,-47 0 16,24 0 0,-1 0-16,1 0 0,-1 0 15,1 0-15,-1 0 16,1 0-1,-1 0-15,1 0 0,-24 0 16,47 0 0,-47 0-16,23 0 0,-23 0 15,48 0 1,-25 0-16,1 0 15,-1 0-15,-23 0 16,47 0-16,-23 0 16,-24 0-16,23 0 15,1 0 1,-24 0-16,47-23 0,-47 23 31,23 0-31,-23 0 0,24 0 16,-24 0-1,23 0-15,-46 0 78,-1 0-62,-46 0-1,-1 0-15,1 0 0,-25 0 16,-22 0 0,-24 0-16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9:31.8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15781 3433 0,'0'0'0,"-24"0"15,1 0 17,-1 0-17,1 0-15,-24 24 16,-71-24-16,24 0 0,-47 23 15,-24 1 1,71-1-16,-47-23 0,71 24 16,-24-1-1,0 1-15,46 0 0,-22-24 16,46 0-1,-23 0-15,-23 0 16,-1 23-16,24-23 16,0 0-16,-23 0 15,23 0-15,0 24 0,23-24 16,1 0-1,-1 0-15,0 0 0,-23 0 16,0 0 0,0 0-16,24 0 0,-1 0 15,-23 23 1,24-23-16,-24 0 16,47 0-16,-24 0 0,24 0 31,-23 0 0,-1 0-15,1 0-1,23 0 1,0 0-1,0-23-15,0-1 16,23 1-16,1-1 0,-24 24 16,47-24-1,-47 24-15,23-23 0,-23-1 16,47 24-1,-47 0-15,47 0 0,0 0 16,24 0 0,-24 0-16,0 0 0,71 0 15,-1 0 1,-46 0-16,70 24 15,-71-24-15,1 0 0,-24 0 16,24 0 0,-1 0-16,24 0 0,0 0 15,-47 0 1,24-24-16,-24 1 0,23 23 15,-23 0 1,-47 0-16,24 0 0,0 0 16,-1 0-16,1 0 15,-1 0 1,-23 0-16,24 0 15,-24 0 1,47 0-16,-47 0 0,23 0 16,1 0-1,-1 0-15,-23 0 47,0 0-31,24 0-1,-24-24-15,0 24 0,0-23 16,0 23-1,0-24-15,-47 1 16,47 23 0,-24 0-16,24-24 0,-47 1 15,24 23 1,-1 0-16,-46-24 0,22 1 15,1 23-15,0 0 16,24 0 0,-24 0-16,23-24 0,1 24 15,-1 0 1,-46 0-16,23 0 0,0 0 15,0 0 1,23 0-16,-46 0 0,23 0 16,-24 0-16,24 0 15,0 0-15,23 0 16,1 0-16,-1 0 15,1 0 1,-48 0-16,48 0 0,-24 0 16,-24 0-1,-23 0-15,24 0 0,-1 0 16,24 0-1,0 0-15,23 0 0,1 0 16,-1 0-16,1 0 16,-1 0-1,24 0 1,-23 0-1,-1 0-15,24 0 0,-23 0 16,23 0 0,-24 0-16,24 0 140,47 0-124,24 0-16,-1 0 15,48 24-15,23-1 16,-47-23-16,47 24 15,-23-24 1,-1 0-16,-22 0 0,-25 0 16,1 0-1,23 0-15,-47 23 0,47-23 16,-47 0-1,70 0-15,-22 0 0,-72 0 16,1 0-16,23 0 16,0 0-16,-24 0 15,-23 0-15,24 0 16,-24 0-1,47 0-15,-24 0 16,1 0 0,-1 0-16,-23 0 31,0 24-16,24-24 17,-24 23-32,23-23 15,-23 24 1,24-24-16,-24 47 15,0-47 1,0 23-16,0 24 0,0-47 16,0 24-16,0-24 15,0 24-15,0-1 31,-24-23-15,1 0-16,-1 0 16,-23 0-1,0 0-15,-23 0 0,46 0 16,1 0-1,23 0-15,-24 0 0,-46 0 16,22 0-16,-22 24 16,23-1-16,0-23 15,0 24-15,0-24 16,-47 0-16,23 0 15,1 0-15,-1 0 16,-70 0 0,70 0-16,1 0 0,-1 0 15,1 0 1,23 0-16,23 0 0,-23 0 15,24 0-15,-1 0 16,24 0-16,-23 0 16,23 0-16,-47 0 15,23 0-15,0 0 16,-23 0-16,0 0 31,47 0-31,-23 0 0,-1 0 16,1 0-16,-1 0 0,24 0 15,-23 0 1,-1 0-1,24 0 17,0 0-17,0-24 1,0 1-1,0 23-15,0-24 0,0 1 16,0-1 0,0 0-1,24 24-15,-24-23 16,23 23-16,-23-24 15,0 24-15,24-23 16,-1 23-16,-23 0 16,24 0-16,-1 0 15,1-24 1,-1 24-16,1 0 0,23 0 15,0 0-15,24 0 0,23 0 16,-47 0 0,47 0-16,-24-23 15,24 23-15,0-24 16,-23 24-16,0 0 15,-24 0-15,0 0 16,0-23-16,-24 23 16,1 0-16,23 0 0,-24 0 15,1 0 1,-1 0-16,24 0 0,0 0 15,-23 0 1,23 0-16,-24 0 16,1 0-16,23 0 15,-23 0-15,-24 0 16,47 0-16,-24 0 15,24 0-15,-23 23 16,-1-23-16,-23 0 0,24 0 16,-1 0-1,-23 0-15,24 0 16,23 0-16,-47 0 15,23 24 1,-23-24-16,24 0 16,-1 0-16,-23 0 15,24 0 1,-24 0-1,0 23-15,23-23 32,1 24 14,-24-24-30,23 0 0,-23 0 15,24 0 0,-24 0-31,23 0 0,-23 0 16,24-24-1,-24 24-15,0-23 16,0 23-16,0-24 15,0 1 1,0 23 15,0 0-15,0-24 15,-24 24-15,24 0-16,-23-23 15,-1 23-15,1 0 16,23-24-16,0 24 15,-24 0-15,24 0 16,-23-23 0,-1 23-16,24 0 0,-23-24 15,-1 1 1,1 23-16,23 0 0,-24-24 15,24 24 1,-47-23-16,24-1 16,-1 24-16,24 0 0,-47 0 15,47 0 1,-23 0-16,-1-23 15,-23 23 1,24 0-16,-24 0 0,-1 0 16,1 0-1,-47 0-15,71 0 0,-95 0 16,71 23-1,0-23-15,24 0 16,-24 0-16,47 24 0,-47-24 16,47 23-1,-24-23-15,1 0 0,-1 24 16,1-24-1,-1 0-15,-23 23 0,0-23 16,0 0 0,23 24-16,-23-24 0,24 0 15,-1 23 1,1-23-16,-1 0 15,1 0-15,23 0 16,-24 0 0,24 0-16,-47 0 15,24 0 1,-1 0-16,-23 0 0,24 0 15,-1 24 1,1-24-16,23 0 0,-24 0 16,1 0-1,-25 23 1,48 1-16,-23-24 0,23 0 15,-24 0 1,1 23 0,23-23-1,0 24 16,0-1 16,23 24-31,24-23-1,95 47-15,-25-24 0,95-24 16,-24-23 0,94 24-16,-70-24 0,-71 0 15,24 0 1,-48 0-16,-23 0 0,24 0 15,-48 0-15,1 0 16,-47 0 0,23 0-16,0 0 0,-47 0 31,23 0-31,1 0 0,-1 0 15,-23 0 1,24 0-16,-24 0 16,23-24-1,-23 1 1,24 23-1,-24-24 1,0 24-16,0-23 0,0-1 16,0 0-1,0 24-15,-47-47 0,0 24 16,-24-24-1,24 23-15,-47 1 0,23-1 16,24 24-16,0-23 16,0 23-16,-23 0 15,46 0-15,-46 0 16,46 0-1,-23-24-15,0 24 0,-23 0 16,22 0 0,-22 0-16,46-23 0,-46-1 15,23 24 1,23 0-16,1 0 0,-24 0 15,23 0-15,1 0 32,-24 0-32,23 0 0,-23 0 15,0 0 1,-23 0-16,-1 0 0,0 0 15,24 24 1,0-1-16,24-23 0,-48 0 16,48 0-16,-1 24 15,-23-24 1,47 23-16,-47-23 15,47 0 1,-23 24-16,-48-24 0,48 23 16,-1-23-1,-23 24-15,23-1 0,1-23 31,23 0-31,0 0 16,-24 24-16,1-24 16,23 0-16,0 23 124,23-23-124,48 0 16,-47 0-16,23 0 16,23 0-16,48 0 15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9:25.14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11430 17333 0,'24'0'62,"46"0"-46,71 0-16,47 0 16,71 0-1,0 0-15,-48 23 0,-22-23 16,-1 0-1,-24-47-15,1 47 0,23 0 16,-23 0 0,-48-47-16,48 24 0,-24 23 15,-23-24-15,-1 24 16,-23 0-16,0-23 15,-23 23-15,0 0 16,-1 0 0,-23 0-16,0 0 0,24 0 15,46 0 1,-46 0-16,46 0 0,-22 0 15,-1 0-15,-24 0 16,-23 0-16,0 0 16,-23 0-16,23 0 15,-24 0-15,24 0 16,-23 0-16,23 0 15,0 0 1,0 0-16,-24 0 0,1 0 16,0 0-1,-1 0-15,1 0 0,-24 0 16,23 0-16,1 0 15,-1 0-15,-23 0 16,24 0-16,-24 0 16,47 0-16,-47 0 15,23 0-15,-23 0 16,24 0-1,-24 0-15,47 0 0,-24 0 16,1 0 0,-1 0-16,-23 0 0,24 0 15,-1 0 16,-23 0 1,0 0-17,0 23 1,0 1-16,0-24 0,0 47 15,0-24-15,0 1 0,0-1 16,-23-23 0,23 24-16,0-1 15,-24 1-15,24-24 16,-23 23-16,-24-23 15,23 24-15,-23-24 16,-23 0-16,23 0 16,0 0-1,0 0-15,-24 0 0,0 0 16,1 0-16,-1 0 0,1 0 15,-24 0 1,0 0-16,0-24 16,23 24-16,-23 0 15,0 0-15,23-23 16,1 23-16,-1 0 15,1 0-15,23 0 16,-48 0 0,48 0-16,-47 0 0,24 0 15,23 0-15,-24 0 0,1 0 16,-24 0-1,23 0-15,24 0 16,23 23-16,1-23 16,-48 0-16,1 0 15,23 24-15,0-24 16,0 0-16,0 0 15,23 23-15,1-23 0,-24 0 16,23 24 0,-23-24-16,0 0 0,-24 23 15,24-23 1,24 0-16,-48 24 15,24-24-15,0 0 16,0 0-16,24 0 16,-1 24-16,1-24 15,-24 0-15,23 23 16,-23-23-16,0 0 0,24 0 15,-1 0 1,1 0-16,-1 0 31,0 0-31,24 0 16,-23 0-16,23 0 15,-47 0-15,23 0 16,24 0-16,-23 0 16,-1 0-1,-23 0-15,24-23 0,-1 23 16,24 0-1,-47-24-15,24 0 0,-1 24 16,1 0 0,-1-23-16,1 23 15,-24 0-15,23 0 16,1-24-16,-48 24 15,0 0-15,48 0 0,-48 0 16,24 0 0,0 0-16,24 0 0,-24 0 15,0 0 1,-24 0-16,48 0 0,-1 0 15,-23 0 1,24 0-16,-1 0 16,1 0-16,-24 0 15,23 0-15,0 0 16,1 0-16,-1 0 0,1 0 15,23 0 1,-24 0-16,1 0 0,23-23 16,-24 23-1,24 0-15,-23 0 0,23 0 16,-24 0-1,1 0 1,23-24 15,0 1-15,0 23-1,23-24-15,1 1 0,23-24 16,-47 47 0,23-24-16,24 1 0,-23-24 15,-24 47 1,47-24-16,0 1 15,-47-1-15,24 1 0,-1-1 16,1 24 0,-1-23-16,1 23 0,-1 0 15,1 0 1,23 0-16,-24 0 0,-23 0 15,47 0 1,0-24-16,-23 24 16,23 0-16,23-23 15,-23 23-15,24 0 16,23 0-16,-23 0 0,46 0 15,-46 0 1,23 0-16,-47 0 0,0 0 16,-47 0-1,23 0-15,1 0 0,23 0 16,0 0-1,-23 0-15,-1 0 0,48 0 16,-1 0 0,24 0-16,-23 0 15,-1 0-15,24 0 0,-23 0 16,-24 0-1,24 0-15,-1 0 0,-23 0 16,24 0 0,23-24-16,-47 24 0,-24-23 15,24 23 1,24 0-16,-24 0 15,24 0-15,-24 0 0,23-24 16,1 24 0,-1 0-16,1-23 0,-1 23 15,24 0 1,-70 0-16,-1 0 0,48 0 15,0 0 1,-1 0-16,1-24 0,-24 24 16,0 0-1,0 0-15,0 0 0,0 0 16,0 0-16,-24 0 15,1 0 1,23 0-16,-23 0 0,-1 0 16,48 0-1,-24 0-15,-24 0 0,48 0 16,-24-24-1,0 24-15,-47 0 0,47 0 16,0 0 0,-24 0-16,1 0 0,-1 0 15,1 0-15,23 0 16,0 0-1,-23 24-15,-1-24 0,24 0 16,-23 0 0,-1 0-16,24 0 0,-23 0 15,-1 0 1,24 0-16,-23 0 0,-1 0 15,48 24-15,-48-24 16,-23 0 0,47 0-16,-23 23 0,-1-23 15,-23 0 1,24 0-16,-1 0 0,1 0 15,23 0 1,-47 0-16,24 0 0,-1 24 16,1-24-1,-1 23-15,1-23 16,-24 0-16,23 0 15,-23 24-15,47-24 16,-47 0-16,0 0 16,0 23-1,24-23-15,-24 24 0,0-24 16,0 0-1,23 23-15,-23-23 0,0 24 16,0-24 0,0 23-16,0 1 0,0-1 15,0 1-15,0-1 16,0-23-1,0 24-15,0-24 0,-47 23 16,47 1 0,-23-24-16,-1 47 0,24-47 15,-23 23 1,-1 1-16,24-24 15,-23 23-15,23 1 16,-24-24-16,24 0 16,-23 23-16,23-23 15,-24 0-15,24 24 16,-24-24-16,1 0 15,-24 23 1,23-23-16,-23 0 0,24 0 16,-1 0-1,-46 0-15,46 0 0,-23 0 16,0 0-16,24 0 15,-24 24-15,23-24 16,1 24-16,-1-24 16,-23 0-1,24 0-15,-25 0 0,-22 0 16,-24 23-1,23-23-15,-23 0 0,47 0 16,-23 24 0,23-24-16,-24 0 0,0 0 15,1 0-15,-1 0 16,1 23-16,23-23 15,-24 0-15,1 0 16,23 0 0,0 24-16,0-24 0,0 0 15,23 0 1,-47 0-16,24 0 0,24 0 15,-48 0-15,24 0 16,0 0-16,0 0 16,0 0-16,24 0 15,-24 0-15,23 0 16,1 0-16,-24 0 15,-48 0 1,72 0-16,-48 0 0,24 23 16,0-23-1,-23 0-15,23 0 0,0 0 16,23 0-16,-23 24 15,0-24-15,47 0 16,-23 0-16,-1 0 16,24 0-16,-23 0 15,-1 0 1,1 0-1,-1 0-15,0 0 16,1 0 0,-24 0-16,23 23 0,1-23 15,-24 0-15,47 0 16,-71 0-16,24 24 15,-23-1-15,-1 1 16,24-24-16,0 0 16,-23 0-16,-1 0 15,0 0 1,1 23-16,-1-23 0,24 24 15,24-24-15,-24 23 0,23-23 16,1 0 0,-24 0-16,23 0 15,1 0-15,-1 0 16,-46 0-16,70 0 15,-24 0-15,0 0 16,1 0-16,-24 0 16,47 0-1,-47 0-15,47 0 0,-24 0 16,-23 0-16,24 0 0,-1 0 15,24 0 1,-23 0-16,-1 0 16,1 0-16,-1 0 15,1 0-15,-1 0 16,-23 0-16,47 0 15,-23 0-15,-1 0 16,1 0 0,23 0-16,-47-23 0,23 23 15,1-24-15,-1 24 16,0 0-1,1-23-15,-1-1 16,24 24-16,-47 0 16,24-47-16,-1 47 15,1-23-15,-1-1 16,24 24-16,-47-23 15,47-1-15,-23 1 0,23-1 16,-24 1 0,24 23-16,-23-24 0,23 0 15,0 1 1,-24-24-1,24 47-15,0-24 16,0 1-16,0-1 16,0 1-1,0-1-15,0 1 16,0 23-16,0-24 0,0 24 15,0-23 1,0-1-16,0 24 16,0-23-1,0-1-15,0 1 16,0 23-1,0-24 1,0 24-16,0-23 16,0-1-16,0 24 15,24-23 1,-24 23-1,23 0-15,1 0 0,-1-24 16,1 1 0,-1 23-16,24 0 15,-23-24-15,23 24 16,-24 0-16,1 0 15,23-23-15,-23 23 0,-1 0 16,24 0 0,0 0-16,-23 0 0,-1 0 15,1 0 1,23 0-16,-24 0 0,1 0 15,-1 0 1,1 0-16,-1 0 16,1-24-16,46 24 15,-46 0-15,46 0 16,-23 0-16,1 0 0,-48 0 15,23 0 1,24 0-16,-23 0 0,-1 0 16,-23 0-1,24 0-15,-24 0 0,0 0 78,-24 24-78,-46-1 0,-1 24 16,-47 0-1,48 0-15,-1-23 0,-23-1 16,24 24 0,-1-23-16,24-1 0,0 24 15,24-23 1,-25 23-16,48-47 15,-23 0-15,23 23 16,0-23 31,23 0-32,48 0 1,23 0-16,0 0 0,118 24 16,-48-24-1,25 23-15,46 1 16,-118-24-16,-23 0 0,71 23 15,-47-23 1,-1 24-16,1 0 0,-24-1 16,24 1-1,-24-24-15,0 23 0,-24-23 16,1 0-1,23 0-15,-24 0 0,1 0 16,-24 0 0,0 0-16,24-23 15,23 23-15,0-24 0,-24 24 16,48-23-1,-48-1-15,-22 24 0,-1 0 16,70-24 0,-46 24-16,46-23 0,-46-1 15,-1 1 1,-23 23-16,0-24 15,1 1-15,-25 23 0,24 0 16,0-24 0,0 24-16,-23-23 0,46 23 15,-23-24 1,0 24-16,-23 0 0,-1 0 15,1-23 1,23 23-16,-24 0 0,1-24 16,-1 24-1,-23 0-15,24 0 0,-1 0 16,25 0-16,-25 0 15,1 0 1,46 0-16,-23 0 0,-47 0 16,24 0-1,-1 0-15,1 0 0,-1 0 16,-23 0-1,47 0-15,-47 0 16,24 0 0,-1 0-16,1 0 0,-1 0 15,1 0-15,-1 0 16,1 0-1,-1 0-15,1 0 0,-24 0 16,47 0 0,-47 0-16,23 0 0,-23 0 15,48 0 1,-25 0-16,1 0 15,-1 0-15,-23 0 16,47 0-16,-23 0 16,-24 0-16,23 0 15,1 0 1,-24 0-16,47-23 0,-47 23 31,23 0-31,-23 0 0,24 0 16,-24 0-1,23 0-15,-46 0 78,-1 0-62,-46 0-1,-1 0-15,1 0 0,-25 0 16,-22 0 0,-24 0-16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09:31.83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15781 3433 0,'0'0'0,"-24"0"15,1 0 17,-1 0-17,1 0-15,-24 24 16,-71-24-16,24 0 0,-47 23 15,-24 1 1,71-1-16,-47-23 0,71 24 16,-24-1-1,0 1-15,46 0 0,-22-24 16,46 0-1,-23 0-15,-23 0 16,-1 23-16,24-23 16,0 0-16,-23 0 15,23 0-15,0 24 0,23-24 16,1 0-1,-1 0-15,0 0 0,-23 0 16,0 0 0,0 0-16,24 0 0,-1 0 15,-23 23 1,24-23-16,-24 0 16,47 0-16,-24 0 0,24 0 31,-23 0 0,-1 0-15,1 0-1,23 0 1,0 0-1,0-23-15,0-1 16,23 1-16,1-1 0,-24 24 16,47-24-1,-47 24-15,23-23 0,-23-1 16,47 24-1,-47 0-15,47 0 0,0 0 16,24 0 0,-24 0-16,0 0 0,71 0 15,-1 0 1,-46 0-16,70 24 15,-71-24-15,1 0 0,-24 0 16,24 0 0,-1 0-16,24 0 0,0 0 15,-47 0 1,24-24-16,-24 1 0,23 23 15,-23 0 1,-47 0-16,24 0 0,0 0 16,-1 0-16,1 0 15,-1 0 1,-23 0-16,24 0 15,-24 0 1,47 0-16,-47 0 0,23 0 16,1 0-1,-1 0-15,-23 0 47,0 0-31,24 0-1,-24-24-15,0 24 0,0-23 16,0 23-1,0-24-15,-47 1 16,47 23 0,-24 0-16,24-24 0,-47 1 15,24 23 1,-1 0-16,-46-24 0,22 1 15,1 23-15,0 0 16,24 0 0,-24 0-16,23-24 0,1 24 15,-1 0 1,-46 0-16,23 0 0,0 0 15,0 0 1,23 0-16,-46 0 0,23 0 16,-24 0-16,24 0 15,0 0-15,23 0 16,1 0-16,-1 0 15,1 0 1,-48 0-16,48 0 0,-24 0 16,-24 0-1,-23 0-15,24 0 0,-1 0 16,24 0-1,0 0-15,23 0 0,1 0 16,-1 0-16,1 0 16,-1 0-1,24 0 1,-23 0-1,-1 0-15,24 0 0,-23 0 16,23 0 0,-24 0-16,24 0 140,47 0-124,24 0-16,-1 0 15,48 24-15,23-1 16,-47-23-16,47 24 15,-23-24 1,-1 0-16,-22 0 0,-25 0 16,1 0-1,23 0-15,-47 23 0,47-23 16,-47 0-1,70 0-15,-22 0 0,-72 0 16,1 0-16,23 0 16,0 0-16,-24 0 15,-23 0-15,24 0 16,-24 0-1,47 0-15,-24 0 16,1 0 0,-1 0-16,-23 0 31,0 24-16,24-24 17,-24 23-32,23-23 15,-23 24 1,24-24-16,-24 47 15,0-47 1,0 23-16,0 24 0,0-47 16,0 24-16,0-24 15,0 24-15,0-1 31,-24-23-15,1 0-16,-1 0 16,-23 0-1,0 0-15,-23 0 0,46 0 16,1 0-1,23 0-15,-24 0 0,-46 0 16,22 0-16,-22 24 16,23-1-16,0-23 15,0 24-15,0-24 16,-47 0-16,23 0 15,1 0-15,-1 0 16,-70 0 0,70 0-16,1 0 0,-1 0 15,1 0 1,23 0-16,23 0 0,-23 0 15,24 0-15,-1 0 16,24 0-16,-23 0 16,23 0-16,-47 0 15,23 0-15,0 0 16,-23 0-16,0 0 31,47 0-31,-23 0 0,-1 0 16,1 0-16,-1 0 0,24 0 15,-23 0 1,-1 0-1,24 0 17,0 0-17,0-24 1,0 1-1,0 23-15,0-24 0,0 1 16,0-1 0,0 0-1,24 24-15,-24-23 16,23 23-16,-23-24 15,0 24-15,24-23 16,-1 23-16,-23 0 16,24 0-16,-1 0 15,1-24 1,-1 24-16,1 0 0,23 0 15,0 0-15,24 0 0,23 0 16,-47 0 0,47 0-16,-24-23 15,24 23-15,0-24 16,-23 24-16,0 0 15,-24 0-15,0 0 16,0-23-16,-24 23 16,1 0-16,23 0 0,-24 0 15,1 0 1,-1 0-16,24 0 0,0 0 15,-23 0 1,23 0-16,-24 0 16,1 0-16,23 0 15,-23 0-15,-24 0 16,47 0-16,-24 0 15,24 0-15,-23 23 16,-1-23-16,-23 0 0,24 0 16,-1 0-1,-23 0-15,24 0 16,23 0-16,-47 0 15,23 24 1,-23-24-16,24 0 16,-1 0-16,-23 0 15,24 0 1,-24 0-1,0 23-15,23-23 32,1 24 14,-24-24-30,23 0 0,-23 0 15,24 0 0,-24 0-31,23 0 0,-23 0 16,24-24-1,-24 24-15,0-23 16,0 23-16,0-24 15,0 1 1,0 23 15,0 0-15,0-24 15,-24 24-15,24 0-16,-23-23 15,-1 23-15,1 0 16,23-24-16,0 24 15,-24 0-15,24 0 16,-23-23 0,-1 23-16,24 0 0,-23-24 15,-1 1 1,1 23-16,23 0 0,-24-24 15,24 24 1,-47-23-16,24-1 16,-1 24-16,24 0 0,-47 0 15,47 0 1,-23 0-16,-1-23 15,-23 23 1,24 0-16,-24 0 0,-1 0 16,1 0-1,-47 0-15,71 0 0,-95 0 16,71 23-1,0-23-15,24 0 16,-24 0-16,47 24 0,-47-24 16,47 23-1,-24-23-15,1 0 0,-1 24 16,1-24-1,-1 0-15,-23 23 0,0-23 16,0 0 0,23 24-16,-23-24 0,24 0 15,-1 23 1,1-23-16,-1 0 15,1 0-15,23 0 16,-24 0 0,24 0-16,-47 0 15,24 0 1,-1 0-16,-23 0 0,24 0 15,-1 24 1,1-24-16,23 0 0,-24 0 16,1 0-1,-25 23 1,48 1-16,-23-24 0,23 0 15,-24 0 1,1 23 0,23-23-1,0 24 16,0-1 16,23 24-31,24-23-1,95 47-15,-25-24 0,95-24 16,-24-23 0,94 24-16,-70-24 0,-71 0 15,24 0 1,-48 0-16,-23 0 0,24 0 15,-48 0-15,1 0 16,-47 0 0,23 0-16,0 0 0,-47 0 31,23 0-31,1 0 0,-1 0 15,-23 0 1,24 0-16,-24 0 16,23-24-1,-23 1 1,24 23-1,-24-24 1,0 24-16,0-23 0,0-1 16,0 0-1,0 24-15,-47-47 0,0 24 16,-24-24-1,24 23-15,-47 1 0,23-1 16,24 24-16,0-23 16,0 23-16,-23 0 15,46 0-15,-46 0 16,46 0-1,-23-24-15,0 24 0,-23 0 16,22 0 0,-22 0-16,46-23 0,-46-1 15,23 24 1,23 0-16,1 0 0,-24 0 15,23 0-15,1 0 32,-24 0-32,23 0 0,-23 0 15,0 0 1,-23 0-16,-1 0 0,0 0 15,24 24 1,0-1-16,24-23 0,-48 0 16,48 0-16,-1 24 15,-23-24 1,47 23-16,-47-23 15,47 0 1,-23 24-16,-48-24 0,48 23 16,-1-23-1,-23 24-15,23-1 0,1-23 31,23 0-31,0 0 16,-24 24-16,1-24 16,23 0-16,0 23 124,23-23-124,48 0 16,-47 0-16,23 0 16,23 0-16,48 0 15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18:50.59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24859 2422 0,'0'0'31,"47"0"-31,24 0 16,23 0-16,0 0 16,-24 0-16,24 0 15,-70 0 1,-1 0-16,48 0 0,0 0 15,-48 0-15,-23 0 0,47 0 16,0 0 0,0 0-16,-23 0 15,46 0-15,-23 0 16,0 0-1,0 0-15,-23 0 0,23 0 16,-24 0-16,1 0 16,0 0-1,-1 0-15,1 0 0,-1 0 16,-23 0-16,47 0 15,-47 0 1,24 0-16,-1 0 16,1 0-1,-24 0 1,23 0-1,-23-23 1,0 23 62,-23 0-62,-1 0-16,1 0 15,23 0-15,-47 0 16,-24 0-16,24 0 15,0 0-15,0 0 0,0 0 16,-24 0 0,48 0-16,-24 0 0,23 0 15,-46 0 1,46 0-16,-23 0 15,24 0-15,-48 0 16,24 0-16,0 0 16,23 0-16,1 0 15,23 0-15,-47 0 16,47 0-16,-24 0 0,1 0 15,-1 0 1,1 0-16,23 0 0,-47 0 16,0 0-1,47-24-15,-24 24 16,1 0-1,-1 0-15,24-23 16,-23 23 0,-1 0-1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18:58.29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3834 3551 0,'0'0'93,"0"0"-93,23 23 0,24-23 16,24 24-16,23-24 16,-24 0-16,24 24 15,0-24-15,-23 0 16,47 0-16,-48 0 15,24 0-15,-23 23 16,23-23 0,-24 24-16,1-1 0,-1-23 15,1 24 1,0-24-16,-24 0 0,23 0 15,-23 0 1,0 0-16,24 23 0,-48-23 16,1 0-16,23 0 15,-24 0-15,1 0 16,-1 0-16,1 0 15,23 0 1,0 0-16,-23 0 0,23 0 16,-24 0-16,24 24 0,-23-24 15,-1 0 1,24 0-16,0 0 15,-23 23-15,-1-23 16,24 0-16,0 0 16,0 0-16,24 0 15,-24 0-15,0 0 16,0 0-16,-23 0 15,46 0-15,-23 0 16,0 0-16,-23 0 16,46 0-16,1 0 0,-1 24 15,1-24 1,0 0-16,-1 0 15,-23 0-15,0 0 16,24 0-16,-24 0 16,23 0-16,24 0 15,-47 0-15,-23 0 16,23 0-16,0 0 0,24 0 15,-24 0 1,-24 0-16,24 0 0,24 0 16,-24 0-1,-24 0-15,24 0 16,0 0-16,-23 0 15,-1 0-15,24 0 16,0 0-16,0 0 16,1 0-16,22 0 15,-23 0-15,24 23 0,-1-23 16,1 0-1,-24 0-15,-24 0 16,24 24-16,0-24 16,-23 0-16,23 0 0,0 0 15,0 0 1,-23 0-16,-1 0 0,48 0 15,-48 0 1,48 0-16,-48 0 16,48 0-16,-48 0 15,48 0-15,-48 0 16,24 0-16,-23 0 0,-1 0 15,24 0 1,1 0-16,-25 0 0,24 0 16,0 0-1,24 0-15,-1 0 0,-23 0 16,24 0-1,-48 0-15,24 0 16,0 0-16,0 0 16,0 0-16,1 0 15,-1 0-15,0 0 0,0 0 16,0 0-1,23 0-15,-23 0 0,24 0 16,-1 0 0,-46 0-16,23 0 0,0 0 15,24 0 1,-48 0-16,24 0 15,0 0-15,24 0 16,-24 0-16,23 0 16,1 0-16,-1 0 0,-23 0 15,47 0 1,-46 0-16,-1 0 0,-24 0 15,48 0 1,-24 0-16,23 0 0,-23 0 16,0 0-1,0 0-15,0 0 16,24 0-16,-1 0 15,-46 0-15,23 0 0,0 0 16,0 0 0,0 0-16,-23 0 0,23 0 15,23 0 1,-23 0-16,0 0 0,24 0 15,-1 0 1,1 0-16,-24 0 16,24 23-16,-24-23 15,-24 0-15,24 0 16,24 0-16,-24 0 0,23 0 15,1 0 1,-24 0-16,0 0 0,0 0 16,0 0-1,0 0-15,0 0 16,-23 0-16,23 0 15,-24 0-15,1 0 16,46 0-16,-23 0 0,0-23 16,-23 23-1,46 0-15,-46-24 0,-1 24 16,24 0-1,-23 0-15,0 0 0,23 0 16,-24 0 0,1 0-16,-1 0 15,48 0-15,-24 0 16,0 0-16,-24 0 15,24 0-15,-47 0 0,47 0 16,-47 0 0,24 0-16,-1 0 0,1-23 15,-24 23 1,23-24-16,-23 24 0,24 0 15,-1 0 1,-23 0-16,24 0 16,-24-23-16,23 23 15,-23 0-15,24 0 16,0-24-1,-24 1-15,0 23 16,23-24 0,-23 24-1,0-23 1,0 23-1,0-24 1,0 1 0,0 23-1,0-24 1,0 24-1,-23 0 1,23 0-16,-24-24 16,0 24-1,24 0-15,-23 0 0,23 0 16,-24 0-16,1 0 15,-1 0 1,1 0-16,-1 0 0,1 0 16,-1 0-1,-23 0-15,24 0 0,23 0 16,-47 0-1,23 0-15,1-23 0,-24 23 16,0 0 0,0 0-16,-24 0 0,0 0 15,24 0-15,-70-24 16,46 1-1,1 23-15,23 0 0,0 0 16,0 0 0,-24 0-16,48 0 0,-24 0 15,23 0 1,-47 0-16,24-24 0,0 24 15,0 0 1,0 0-16,-23 0 0,46 0 16,-23 0-16,24 0 15,-48 0-15,24 0 16,24 0-1,-24 0-15,-1 0 0,1 0 16,0 0-16,24 0 16,-48-23-1,24 23-15,24 0 0,-1 0 16,-46 0-1,23 0-15,-47-24 0,47 24 16,-24 0 0,24 0-16,-24 0 0,24 0 15,0 0 1,0 0-16,0 0 0,24 0 15,-1 24-15,1-24 16,-24 0 0,23 0-16,1 0 0,-24 0 15,47 0 1,-47 0-16,23 0 0,1 0 15,-1 0 1,0 0-16,1 0 0,-1 0 16,1 0-16,-1 0 15,24 0-15,-47 0 16,0 0-16,24 0 15,-1 0 1,-23 0-16,0 0 0,24 0 16,-24 0-1,0 0-15,0 0 0,23 0 16,-23 0-1,0 0-15,0 0 0,-24 0 16,1 0-16,23 0 16,0 0-16,0 0 15,0 23-15,0-23 16,-24 0-1,1 0-15,46 0 0,-23 0 16,23 0 0,-46 0-16,70 0 0,-71 0 15,24 0 1,0 0-16,0 0 0,-23 0 15,-1 0 1,48 0-16,-1 0 0,-23 0 16,-23 0-1,22 0-15,1 0 0,0 0 16,0 0-16,-23 0 15,23 0-15,23 24 16,1-24-16,23 0 16,-24 0-1,1 0-15,23 0 0,-24 0 16,-23 23-1,47-23-15,-23 0 0,-24 0 16,23 0-16,1 0 16,23 0-16,-24 0 15,-23 0-15,-24 0 16,48 0-1,-24 0-15,0 0 16,-47 0 0,47 0-16,-47 0 0,23 0 15,24 0 1,-23-23-16,-1 23 0,0 0 15,24-24-15,0 24 16,-23-23-16,-24-1 16,23 24-16,24 0 15,0 0-15,0-23 16,-24 23-16,1-24 15,-1 1 1,1-1-16,-1 24 0,24-23 16,-23 23-1,23-24-15,23 1 0,-23 23 16,0 0-16,24 0 15,-1 0-15,-23-24 16,47 24-16,-24 0 16,1 0-16,-1-23 15,1 23-15,-1 0 16,-23 0-1,24 0 1,-1 0-16,-23 0 0,0 0 16,24 0-16,-24 0 0,-24 23 15,24-23 1,0 0-16,0 24 15,-24-24-15,1 0 16,46 0-16,1 0 16,-48 23-16,1-23 15,46 0-15,-70 0 16,71 0-16,-48 0 0,1 0 15,-48 0 1,71 24-16,0-24 0,-24 23 16,1-23-1,-1 24-15,1-24 16,-48 0-16,71 0 15,0 0-15,0 23 16,0-23-16,0 24 16,0-24-16,23 23 15,-46-23-15,46 0 0,-23 0 16,24 0-1,23 0-15,-24 0 0,24 0 16,-23 24 0,-1-24-16,1 0 15,23 0-15,-47 0 16,23 23-16,-23-23 15,0 24-15,23-24 16,-23 23-16,0-23 16,0 24-16,24-1 0,-24-23 15,0 0 1,0 48-16,0-25 15,23-23-15,1 0 16,-24 24-16,0-24 0,23 23 16,1-23-1,-48 0-15,47 0 0,1 0 16,-1 0-1,1 24-15,23-24 16,-47 23-16,23-23 16,1 24-16,-1-24 15,24 0-15,-23 0 16,23 23-16,23 1 62,142-24-46,-71 0-16,47 23 15,-47-23-15,0 0 16,-23 0-16,-1 0 16,-23 0-16,24 0 0,-24 0 15,0 0 1,0 0-16,0-23 0,24 23 15,-24-24 1,47 24-16,-71 0 0,48 0 16,-24 0-1,0 0-15,23 0 16,1-23-16,23 23 15,-23 0-15,-1 0 16,48 0-16,-71 0 0,47-24 16,-24 24-1,-22-23-15,22 23 0,1 0 16,23 0-1,0-24-15,0 24 0,0 0 16,-24 0 0,25 0-16,-25 0 0,-23 0 15,24 0 1,-48 0-16,24 0 0,0 0 15,24 0 1,-24 0-16,0 0 0,-24 0 16,1 0-1,23 0-15,0 0 0,0 0 16,0 0-1,0 0-15,-47 0 0,24 0 16,-24 0 0,47 0-16,-47 0 15,23 0-15,1 0 0,-1 0 16,24 0-1,0 0-15,-23 0 0,-24 24 16,0-24 46,-24 0-46,-23 0 0,0 0-16,-23 23 0,23-23 15,-71 0 1,48 0-16,-1 0 0,-23 24 15,0-24 1,-47 0-16,70 0 0,-23 0 16,0 0-1,0-24-15,0 1 0,-24-1 16,1 1-16,-1-1 15,24 1 1,-47 23-16,47-24 0,0 24 16,23 0-1,24 0-15,0 0 0,-23 0 16,46 0-1,-47 0-15,71 0 0,0-24 16,-23 24 0,70-23 15,0 23-16,118-24 1,-1 1-16,24 23 0,71-24 16,-47 24-16,94 0 15,-95 0 1,1 0-16,-95 0 0,25 0 15,-72 0 1,1 0-16,-24 0 0,-24 0 16,1 0-1,-1 0-15,1 0 0,23 24 16,0-24-16,-24 0 15,-23 23-15,24-23 32,-48 0 46,-23 0-78,-47 0 0,-47-23 15,24 23-15,-25-24 16,-22 1-16,-71-1 15,141 1-15,0 23 16,-24-24 0,47 24-16,24 0 0,0 0 15,0 0 1,24 0-16,23 0 0,0 0 93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09.61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10465 0,'47'0'125,"24"0"-125,-24 24 0,23-1 16,-46-23-16,-1 0 15,24 24-15,0-1 16,-23-23-16,23 0 16,-24 0-1,48 24-15,-24-24 0,0 47 16,0-47-16,-23 0 15,-24 0-15,23 0 16,1 0-16,-1 0 16,24 0-1,-23 0-15,-1 0 0,1 0 16,-1 0-16,1 0 15,-1 0-15,1 0 16,-24 0-16,23 0 16,-23 0-1,24 0-15,-1 0 16,1 0-1,-24 24-15,47-24 16,-47 0 0,23 0-16,-23 0 15,24 0 48,0 0 46,-24 0-109,0-47 15,0 47-15,0-24 16,0 0-16,0 1 16,-24 23-16,24-24 15,0 24-15,0-23 16,0 23-1,-24-24 1,24 24-16,-23-23 16,-1 23-16,24 0 15,-47-24 1,0 1-16,24 23 15,-24 0-15,23 0 16,1 0-16,-1 0 16,1 0-16,-1-24 15,1 24-15,-1 0 16,1 0-16,23 0 15,-24 0-15,1 0 16,-1 0-16,-23-23 16,47 23-1,-23 0-15,23 0 16,-24 0-16,1 0 15,-1 0-15,0 0 16,1 0-16,-1 0 16,24 0-16,-47 0 15,24 0-15,-1 0 16,1 0-16,23 0 15,-24 0-15,1 0 16,-1 0-16,24 0 16,-23 0-16,-1 0 15,24 0-15,-23 0 16,-1 0-16,1 0 15,23 0-15,-24 0 16,24 0-16,-23 0 47,23 0-47,-24 0 15,24 0 110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19:01.662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3834 6044 0,'0'0'31,"0"0"-31,47 0 15,-47 0-15,23-24 0,48 24 16,-24 0 0,-47 0-16,47-23 0,23 23 15,-23 0 1,0 0-16,0 0 15,24 0-15,-24 0 16,24 0-16,-24 0 16,0 0-16,0 0 15,0 0-15,23 0 16,1 0-16,-1 0 0,1 0 15,-48 0 1,1 0-16,23 0 16,-47 0-16,23 0 15,1 0-15,0 0 16,23 0-16,-24 0 15,1 0-15,46 0 16,-46 0 0,-1 0-16,24-24 0,-23 24 15,-1 0-15,1 0 0,-1 0 31,1 0-31,-24-23 16,23 23-16,-23 0 0,24 0 16,-1 0-16,-23 0 0,24 0 15,-1 0 1,1 0-16,-24 0 15,23 0 1,-23 0 46,-47 0-46,0 0-16,0 0 0,0 0 16,-23 0-1,-71 0-15,23 0 16,24 0-16,0 23 15,23 1-15,1-1 16,23-23-16,0 0 16,-47 0-16,23 0 15,48 0-15,-1 0 0,-23 0 16,23 0-1,-46 0-15,70 0 0,-47 0 16,23 0 0,1 0-16,-24-23 15,23 23-15,1 0 16,-1 0-16,-23 0 15,24 0-15,-1 0 16,-23 0-16,0 0 16,0 0-16,24 0 0,-24 0 15,23 0 1,0 0-16,1 0 0,-1 0 15,24 0 110,47 0-109,24 0-1,-24 0-15,24 0 16,-1 0-16,24 0 16,-47 0-16,0 0 15,24 0-15,-24 23 0,0-23 16,24 24-1,-1-24-15,1 23 0,-1 1 16,1-24 0,-1 0-16,1 0 0,-1 0 15,1 0 1,0 23-16,-24-23 15,-24 0-15,1 0 16,23 0-16,0 0 16,-24 0-16,1 0 0,46 0 31,-23 0-31,-23 0 0,23 0 15,0 0 1,-24 0-16,-23 0 0,24 0 16,-1 0-1,1 0-15,-1 0 16,1 0-16,23 0 0,-47 0 15,47 0 1,-47 0-16,24 0 62,-24 0 1,-24 0-63,-23 0 15,-24 0-15,-23 24 0,24 0 16,-1-1 0,48-23-16,-24 0 15,23 24-15,-23-24 0,0 0 16,24 23-1,-48 1-15,48-24 0,-24 0 16,-1 0 0,1 0-16,24 0 0,-24 0 15,0 0 1,23 0-16,-46 0 0,23 0 15,-24-24-15,48 1 16,-24 23 0,0 0-16,23 0 0,1-24 15,-48 24 1,47 0-16,1-23 0,-48 23 15,48 0 1,-1-24-16,-23 24 0,0 0 16,47 0-1,-23 0 1,-1 0-1,1 0 1,-1 0-16,-23 0 16,24 0-1,23-24-15,-47 24 16,23 0-1,1 0-15,23 0 0,-24 0 16,24 0 0,-23 0-16,23 0 15,-24 0-15,1 0 16,-1 0-1,24 0-15,-24 0 0,1 0 16,-1 0 0,24 0-16,-23 0 0,-1 0 15,1 0 1,23 0 15,-24 0-31,1-23 47,23-1-32,0 24-15,0-23 16,0 23-16,23 0 16,1-24-1,-24 1-15,23 23 0,24 0 16,0 0-1,1-24-15,-1 1 0,-47 23 16,47 0 0,-24 0-16,1 0 0,23 0 15,-24 0 1,24 0-16,-23 0 0,70-24 15,-71 24 1,48 0-16,-24 0 0,23 0 16,-22 0-16,22 0 15,-23 0 1,0 0-16,0 0 0,-23-23 15,23 23 1,-24 0-16,48 0 0,-1-24 16,-23 24-1,0 0-15,0 0 0,1 0 16,-1 0-1,-24 0-15,1 0 0,-1 0 16,1 0-16,-1 0 16,-23-23-1,24 23-15,-1 0 0,1 0 16,-24 0-1,23 0 17,-23 0-32,24 0 0,-1 0 15,1 0 1,-24 0-16,23 0 0,1 0 15,-24 0 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19:23.90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5644 13288 0,'0'0'16,"24"23"-1,-1-23-15,25 0 0,-1 0 16,0 24-1,0-24-15,0 0 0,0 0 16,0 0 0,0 0-16,23 23 0,1-23 15,23 0 1,-23 0-16,-48 0 0,95 0 15,23 0-15,-47 0 16,-24 24 0,1-24-16,-1 0 0,1 0 15,-24 23 1,0-23-16,-23 0 0,23 0 15,0 0 1,-24 0-16,1 0 0,-24 0 16,47 0-1,-24 0-15,1 0 0,23 0 16,23 0-16,1 0 15,23 24 1,-23-24-16,23 0 0,0 0 16,23 0-1,-70 0-15,47 0 0,1 0 16,-48 0-1,23 0-15,1 0 0,-1 0 16,1 0-16,-24 0 16,0 0-1,23 0-15,1 0 0,0 0 16,-24 0-1,23 0-15,1 23 0,-71-23 16,47 0-16,-24 0 16,24 0-16,-23 0 15,46 24-15,1-24 16,-48 0-1,24 0-15,0 0 0,24 0 16,-24 0 0,0 0-16,0 0 0,0 0 15,0 0 1,24 0-16,-1 0 0,-23 0 15,71 0-15,-47 0 16,-1 0-16,1 0 16,-1 0-16,1 0 15,-48 0 1,1 0-16,23 0 0,23 0 15,-46 0 1,46 0-16,1 0 0,0 0 16,-1 0-16,1 0 15,-24 0-15,47 0 16,-47 0-16,-24 0 15,24 0-15,24 0 16,-24 0-16,0 23 16,0-23-1,0 0-15,0 0 0,24 0 16,-24 24-1,23-24-15,-46 0 0,46 0 16,1 0-16,-48 0 16,24 0-16,24 0 15,23 0-15,-47 0 16,24 0-16,-24 0 15,0 0-15,23 0 16,-23 0 0,24 23-16,-1-23 0,25 24 15,-25-1-15,1-23 16,-1 0-16,1 24 0,-24-24 15,23 23 1,-23-23-16,24 0 0,-1 0 16,-22 0-1,-1 24-15,23-24 16,1 0-16,-1 0 15,-23 0-15,24 0 16,-1 23-16,-46-23 16,23 0-16,0 0 15,24 0-15,-24 0 0,-24 0 16,24 0-1,-23 0-15,23 0 16,0 0-16,23 0 16,-23 0-16,24 0 15,-48 0-15,1 0 16,46 0-16,-23 0 15,-23 0-15,23 0 0,0 0 16,-23 0 0,-24 0-16,70 0 0,-23 0 15,24 0 1,-1 0-16,-23 0 15,-47 0-15,47-23 16,0 23-16,24 0 16,-24-24-16,0 24 15,24 0-15,-24 0 16,0-23-16,-24-1 0,24 24 15,0 0 1,0-23-16,-23 23 0,46 0 16,-23 0-1,24 0-15,-24-24 0,0 24 16,0 0-1,0 0-15,0-23 16,-23 23-16,23 0 16,-24 0-16,24 0 15,0-24-15,-23 24 16,-1 0-16,1-23 15,-24 23-15,47 0 16,-47 0-16,23 0 16,1 0-16,-1-24 0,-23 24 15,24 0 1,23 0-16,-23 0 0,-1 0 15,48 0 1,-71 0-16,23 0 16,1 0-16,-1 0 15,1 0-15,23 0 16,-24 0-16,24 24 0,24-24 15,-1 0 1,-46 0-16,-1 0 0,1 0 16,-1 0-1,1 0-15,-1 0 0,1 0 16,47 23-1,-48-23-15,48 0 16,-1 0-16,-23 0 16,24 0-16,-24 0 15,47 0-15,-71 0 0,24 0 16,-23 0-1,23-23-15,-23-1 0,23 24 16,-47 0 0,23 0-16,24 0 0,-23 0 15,23 0 1,0 0-16,23 0 15,-23-23-15,24 23 16,-48 0-16,24 0 16,0 0-16,-23 0 0,-1 0 15,48 0 1,0 0-16,23-24 0,-47 24 15,0 0 1,23 0-16,1 0 0,46-23 16,-46 23-1,-47 0-15,-1 0 0,48-24 16,-24 24-1,-24 0-15,1 0 0,-1 0 16,24-23 0,-23 23-16,-1-24 15,1 24-15,23 0 16,0 0-16,0 0 15,0 0-15,0 0 0,0 0 16,-23 0 0,-1 0-16,48 0 0,-24 0 15,-24-23 1,1 23-16,-1 0 0,24 0 15,-23 0 1,46 0-16,-23 0 16,24 0-16,-24 0 0,0 0 15,0 0 1,24 0-16,-24 0 0,0 0 15,0 0 1,0 0-16,0 0 0,-24 0 16,1 0-1,-1 0-15,1 0 0,23 0 16,23 0-1,-46 0-15,23 0 16,0 0-16,0 0 0,24 0 16,-24 0-1,0 0-15,0 0 0,0 0 16,23 0-1,1 0-15,-48 23 0,1-23 16,46 24 0,-46-24-16,-1 0 0,25 0 15,-25 0 1,24 0-16,24 0 15,-1 0-15,24 23 16,24-23-16,-24 0 16,24 0-16,-24 0 0,-24 0 15,24 0 1,-47 0-16,0 0 0,0 0 15,-23 0 1,-1 0-16,24 0 0,-23 0 16,-1 0-16,24 24 15,48-24 1,-25 0-16,-23 0 0,24 23 15,-1-23 1,-23 24-16,24-1 0,-1-23 16,-23 0-1,-23 0-15,23 0 0,0 0 16,-47 0-1,24 24-15,23-24 0,-47 0 16,47 0-16,23 23 16,-46-23-1,46 0-15,1 24 0,-1-24 16,1 23-1,47-23-15,-71 24 0,47-24 16,-24 0-16,1 0 16,-1 0-16,-46 0 15,23 0-15,0 0 16,-24 0-16,1 0 15,46 0-15,-46 0 16,47 0-16,-48 0 16,48 0-1,-1 0-15,-46 0 0,23 0 16,0 0-1,0 0-15,23 0 0,1 0 16,-48 0 0,24 0-16,1 0 0,22 0 15,-46 0-15,-1 0 16,48 0-16,-48 0 15,1 0 1,-1 0-16,48-24 0,-24 24 16,23 0-16,24 0 15,1 0-15,22 0 16,-46-23-16,-1 23 15,1 0 1,-24 0-16,-24 0 0,24 0 16,-23 0-1,-1 0-15,24 0 0,0 0 16,24 0-16,23 0 15,-23 0-15,23 0 16,23 0-16,-46 0 16,-1 23-16,-23-23 15,1 0-15,22 0 16,1 0-1,-1 0-15,-23 0 0,-23 0 16,-1 0 0,48 0-16,-48 0 0,24 0 15,0 0-15,0 0 16,48 0-16,-48 0 15,0 0-15,47 0 16,-47 0-16,23 0 16,-23 0-16,0 0 15,-23 0 1,-1 0-16,1 0 0,-1 0 15,24 0 1,-47 0-16,24 0 0,-1 0 16,1 0-16,23 0 15,0 0-15,-23 0 16,46 0-16,-23 0 15,0 0 1,47 0-16,-47 0 0,0 0 16,0 0-1,0 0-15,24 0 0,-47 0 16,46 0-16,-46 0 15,70 24-15,0-24 16,0 23-16,-24 1 16,-23-24-16,0 23 15,0-23-15,-47 0 16,24 0-16,23 0 15,-23 0-15,46 0 16,-23 0 0,0 0-16,-23 0 0,-1 0 15,24 0-15,-23 0 0,-1 0 16,-23 0-1,24 0-15,-24 0 16,23 0-16,-23 0 16,24 0-16,-1 0 15,-23-23-15,0 23 16,24 0 15,-24 0-15,0-24-1,0 24 1,0-47-1,0 47 1,0-23 0,0 23-1,0-24 1,0 1 77,0 23-77,0-24 0,0 24-16,0 0 15,0-23-15,-24 23 16,24-24 15,-23 1-15,23 23-1,0 0 1,0-24-16,-24 24 15,24 0-15,-23-23 16,23-1 15,0 24-31,-24 0 31,24 0-31,-23 0 0,23 0 16,-24 0 0,24 0-1,-47-23 1,47 23-1,-47 0-15,24 0 0,-1 0 16,1 0 0,-24 0-16,23 0 0,1 0 15,23 0 1,-24 0-16,24 0 15,-23 0-15,-1 0 16,24 0-16,-24 0 16,24 0-1,-47 0-15,47 0 16,-23 0-16,-1 23 0,1-23 15,23 0 1,-24 0-16,24 24 0,-23-24 16,-1 0-1,1 0-15,23 0 16,-47 0-16,0 0 15,23 0-15,1 0 16,-24 0-16,-24 0 0,24 0 16,24 0-1,-48 0-15,0 0 16,24 0-16,-23 0 15,46 0-15,1 0 0,-48 0 16,48 0 0,-24 0-16,0 0 0,0 0 15,-24 0 1,48 0-16,-24-24 0,-24 24 15,-23 0 1,23 0-16,-46-23 0,23 23 16,23-24-1,1 24-15,23 0 16,-24 0-16,24 0 0,23 0 15,-23 0 1,0 0-16,24 0 0,23-23 16,-24 23-1,1 0-15,-1 0 0,24 0 16,-23 0-1,-1 0-15,1 0 16,23 0-16,-47 0 16,-47 0-16,47-24 15,-48 24-15,25 0 0,-24-23 16,23 23-1,-23-24-15,-23 24 16,46-23-16,-23-1 16,47 24-16,-24 0 0,24 0 15,-23 0 1,-1-24-16,-46 1 15,23-1-15,0 24 0,-1 0 16,-22 0 0,23 0-16,-71 0 0,48 0 15,-48 0 1,24-23-16,-24-1 0,1 24 15,-1 0 1,0-23-16,71 23 0,24 0 16,23 0-1,0 0-15,23 0 0,24 0 16,-47 0-1,47 0-15,-47 0 32,23 0-32,-23 0 15,0 0-15,0 0 0,-23 23 16,46-23-1,-23 0-15,0 0 0,0 24 16,24-1 0,-24-23-16,23 24 0,1-24 15,-1 0 1,1 0-16,-24 23 0,-24-23 15,24 0 1,23 0-16,-23 24 16,0-24-16,0 0 0,0 0 15,0 0 1,-23 24-16,-24-1 0,23 1 15,0-24 1,24 23-16,-23-23 0,-1 0 16,24 0-1,-47 24-15,24-1 0,46 1 16,-23-24-16,-23 0 15,-1 0 1,-23 47-16,23-47 0,1 0 16,46 0-1,-46 23-15,-1-23 0,1 24 16,23-24-1,-47 0-15,-1 23 0,-46 1 16,71-1 0,-48 1-16,24-1 0,24 1 15,-1-24-15,-23 23 16,0-23-1,23 24-15,-46-24 0,70 23 16,-24-23-16,1 0 16,-1 24-16,-47-1 15,48-23 1,-1 0-16,1 0 0,-1 0 15,-23 0 1,0 0-16,23 0 0,1 24 16,23-24-1,-24 23-15,-23-23 0,47 0 16,0 0-1,-23 0-15,-1 0 0,1 0 16,-1 0-16,0 0 16,1 0-1,-1 0-15,-23 0 0,24 0 16,-48 0-1,-23 0-15,0-23 0,23 23 16,-23 0 0,47 0-16,0 0 0,-24-24 15,1 24-15,-1 0 16,71-23-16,-94 23 15,47 0-15,-47 0 16,0-24 0,-24 24-16,95 0 0,-72 0 15,48 0 1,0 0-16,-23 0 0,46 0 15,1 0 1,-48 0-16,71 0 0,-24 0 16,24 0-16,-23 0 15,23 0-15,23 0 16,-46 0-16,46 0 15,-23 0 1,-23 0-16,-1 0 0,1 0 16,-1 0-1,0-23-15,1-1 0,-48 24 16,48-23-1,23 23-15,0 0 0,-24 0 16,24 0 0,-24 0-16,48-24 0,-48 24 15,24-23 1,-47-1-16,0 24 0,24 0 15,23 0-15,-24 0 16,24 0-16,0 0 16,0 0-16,-24 0 15,24 0-15,-23 0 16,-1 0-16,1-23 15,-1 23 1,1 0-16,-1 0 0,24 0 16,-71 0-1,24 0-15,-47 0 0,47 0 16,0 0-16,-71 0 15,48 0-15,-1 0 16,24 0-16,24 0 16,-1 0-16,1 0 15,-1 0-15,0 0 16,24 0-1,-70 0-15,46 0 0,1 0 16,-1 0-16,1 0 0,-1 0 16,-23 23-1,23 1-15,24-1 16,-23-23-16,23 24 15,-24-1-15,1 1 16,-1-24-16,24 0 16,0 23-16,-24-23 15,24 24 1,24-24-16,-71 47 0,47-47 15,-24 0-15,24 23 0,0 1 16,-23-1 0,-48-23-16,47 24 15,-70-24-15,24 0 16,-1 0-16,1 0 0,-48 0 15,94 0 1,-23 0 0,24 0-16,-24 0 0,0 0 15,23 24-15,24-24 0,0 23 16,-24-23-1,24 24-15,0-24 16,0 0-16,-23 0 16,23 23-16,-47 1 15,0-1-15,23-23 16,0 0-16,-23 24 15,24-24 1,23 23-16,-24-23 0,24 0 16,0 0-16,-23 0 0,-1 0 15,0 0 1,-23 0-16,47 0 15,0 0-15,0 0 16,0 0-16,-23 24 16,-1-24-1,1 0-15,-1 0 0,24 0 16,-24 0-16,24 0 0,-23 0 15,-1 0 1,24 0-16,0 0 16,24 23-16,-24-23 15,23 0-15,1 0 16,-1 0-16,1 0 15,-1 0 1,1 0-16,-24 0 16,-1 0-1,1 0-15,-23 0 0,46 0 16,1 0-1,-24 0-15,-24 0 16,71 0-16,-47 0 16,24 0-16,23 0 15,-24 0-15,1 0 16,23 0-1,0 0-15,-24 0 32,24 0-32,-23-23 15,23-1-15,-24 24 16,1-23-16,23 23 15,0-24-15,0 1 0,0 23 16,0-47 0,0 23-16,23 1 0,1-1 15,23 24 1,23-47-16,-23 47 0,-23-24 15,23 24 1,23 0-16,-23 0 16,0-23-16,0 23 15,24-24-15,-24 24 16,24 0-16,-24 0 0,23-23 15,71 23 1,-23 0-16,94 0 0,-24 23 16,-24 24-1,-23 0-15,1-23 0,-72-24 16,-23 24-1,-23-24-15,-1 0 16,1 0-16,-24 0 16,23 0-1,-23 0 1,-23 0 62,-95 0-63,-46-24-15,-1 0 0,-94 1 16,0 23 0,1 0-16,46 0 15,0 0-15,95 0 0,23 0 16,23 0-1,24 0-15,47 0 16,-47 0-16,47 0 16,-23 0-16,-48 0 15,48 0-15,-1 0 16,-23 0-1,47 0-15,-24-24 0,1 24 16,-1 0 0,1 0-16,23 0 0,-24 0 15,1-23 1,-1 23-16,24 0 15,-47 0-15,47 0 16,-23 0-16,-24 0 16,47 0-16,-24 0 0,24 0 15,-23 0 1,-1 0-16,24 0 0,-23 0 15,-1 0 17,142-24 30,70 1-62,24 23 16,-24-24-1,-24 24-15,-23-23 0,1 23 16,-25 0-1,1-24-15,-71 24 0,47 0 16,-47 0 0,0 0-16,24 0 15,-1 0-15,1 0 0,23 24 16,23-1-1,-46-23-15,-1 0 0,1 0 16,23 24 0,-23-24-16,-1 0 15,24 23-15,-23 1 0,-1-24 16,-23 0-16,0 0 15,-23 0 1,-1 0-16,-23 0 94,-70 23-94,-24 1 15,-24-24-15,-46 23 16,-48-23-1,0 24-15,-46-24 0,22 0 16,72 0 0,46 24-16,-46-24 0,140 0 15,0 0 1,1 0 31,23 0-47,0 0 31,23-24-31,25 24 0,46-24 15,47-23 1,23 0-16,1 47 0,23 0 16,-23-23-1,-1 23-15,1 0 0,0-24 16,-48 1-16,1-1 15,23 1 1,-47-1-16,-23 24 0,23-23 16,-24 23-1,1-24-15,-24 24 0,0-23 16,0 23-16,0 0 15,-47-24 1,23 24-16,24 0 0,-23 0 16,23 0-16,0 0 15,-23 0 1,23 0-16,-24 0 0,48 0 15,-1 0 1,-46 0-16,-1 0 0,1 0 16,-1 0-1,-23 0-15,-47 0 78,0 0-78,-23 0 0,-24 24 16,-24 23-1,24-24-15,-24 24 0,1 0 16,23-23 0,23-24-16,1 0 0,-1 23 15,-47 1-15,24-24 16,47 0-16,-23 0 15,-1 0-15,1 0 16,-24 0 0,47 0-16,-24-24 0,0 24 15,1 0 1,-24-23-16,0-1 0,0 1 15,47-1 1,-71 1-16,71-1 0,-71 1 16,48 23-16,-1-24 15,24 1-15,0 23 16,24 0-16,-24 0 15,23 0 1,1 0-16,23 0 0,-24 0 16,1 0-1,23 0-15,-24 0 0,24 0 16,-47-24-1,23 24-15,1 0 0,-1 0 16,24 0 0,-23 0-16,-1 0 0,24 0 15,-23 0-15,-1 0 16,1 0-1,23 0 1,-24 0-16,24 0 16,-23-23-1,-1 23 1,24 0-16,-23 0 15,23 0 1,-24 0-16,24 0 78,71-24-62,46 24-1,-23-23-15,71-1 0,23 1 16,71 23 0,-24 0-16,47 0 0,-46 47 15,-48-24-15,-47-23 16,-47 0-16,71 0 15,-95 0-15,24 0 16,47 0 0,-70 0-16,46 0 0,-46 0 15,0 0 1,-24 0-16,0 0 0,23 0 15,-46 0-15,-1 0 16,24 0-16,0 0 16,-47 0-16,47 0 15,0 0-15,-23 0 16,-1 0-1,24 0-15,0 0 0,-23 0 16,23 0-16,0 0 0,24 0 16,-24 0-1,0 0-15,0 0 16,23 0-16,-23 0 15,-23 0-15,23 0 16,-24 0-16,48 0 16,-24 0-16,0 0 15,0 0-15,0 0 0,0 0 16,24 0-1,-24 0-15,47 0 0,-47 0 16,23 0 0,1 0-16,-24 0 15,0 0-15,24 0 16,-48 0-16,24 0 15,-23 0-15,-1 0 16,48 0-16,-48 0 16,1 0-16,23 0 0,0 0 15,-24 0 1,1 0-16,46 0 0,-23 0 15,-23 0 1,-1 0-16,25 0 16,-25 0-16,1 0 15,23 0-15,23 0 16,-46 0-16,23 0 15,23 0-15,-23 0 16,24 0-16,-1 0 0,1 0 16,-48 0-1,25 0-15,-1 0 0,23 0 16,1 0-1,-48 0-15,48 0 16,-24 0-16,0 0 16,47 0-1,-71 0-15,24 0 0,-23 0 16,23 0-16,0 0 0,24 0 15,-24 0 1,0 0-16,23 0 0,-23 0 16,0 0-1,24 0-15,-48 0 16,48 0-16,-1 0 15,1 0-15,0 0 16,-48 0-16,24 0 0,24 0 16,-24 0-1,23 0-15,1 0 0,-1 0 16,1 0-1,23 0-15,-94 0 16,71 0-16,-48 0 16,48 0-16,-1 0 15,-46 0-15,70 0 16,-47 0-16,23 0 15,-46 0-15,23 0 0,-24 0 16,25 0 0,-25 0-16,24 0 0,0-23 15,0 23 1,-23 0-16,-1 0 0,24 0 15,0 0 1,-23 0-16,23 0 0,0 0 16,0 0-1,0 0-15,-24 0 16,48 0-16,-24 0 15,24 0-15,-24 0 16,0 23-16,0-23 16,23 0-16,1 0 15,-71 0-15,47 0 0,23 0 16,-23 0-1,24 0-15,-47 0 16,46 0-16,1 0 16,-24 0-16,0-23 0,-24 23 15,24 0 1,0 0-16,0 0 0,0 0 15,0 0 1,0-24-16,-47 24 0,47 0 16,-23 0-1,23 0-15,-23 0 0,46 0 16,-46 0-1,46 0-15,-46 0 16,-1 0-16,24 0 0,-23 0 16,-24-23-1,47 23-15,0 0 0,-24 0 16,48 0-1,-48 0-15,48 0 0,0 0 16,-24 0 0,-24 0-16,24-24 0,24 24 15,-24 0-15,0 0 16,23 0-1,-23 0-15,24 0 0,-1 0 16,1 0 0,-24 0-16,0 0 0,-23 0 15,23-23 1,-24 23-16,-23 0 0,47-24 15,0 24 1,0 0-16,0 0 0,-23 0 16,23 0-16,-24 0 15,1 0 1,23 0-16,-47 0 0,47 0 15,-23 0 1,23 0-16,0 0 0,-24 0 16,48 0-1,-48 0-15,1 0 0,23 0 16,23 0-1,-23 0-15,-23 0 0,23 0 16,0 0 0,47 0-16,-47-23 0,0 23 15,0 0 1,0 0-16,24 0 0,-1 0 15,-23 0-15,-23 0 16,-1 0 0,24 0-16,24 0 0,-1 0 15,25 0 1,-48 0-16,23 0 0,-23 0 15,24 0 1,-1 0-16,1 0 0,-24 0 16,0 0-16,-24 23 15,24-23 1,1 0-16,-25 0 0,1 0 15,-24 0 1,47 0-16,-24 0 0,1 0 16,23 0-1,-47 0-15,23 0 0,48 0 16,-24 24-1,-24-24-15,24 0 0,0 0 16,0 0-16,-23 0 16,23 0-1,-24 0-15,25 0 0,-1 0 16,0 0-1,0 0-15,47 0 0,-71 0 16,24 0 0,0 0-16,0 0 0,24 0 15,-48 23 1,24-23-16,0 0 0,24 0 15,23 24-15,-47-24 16,24 0 0,-48 0-16,24 0 15,-23 0-15,-1 0 0,1 0 16,23 0-16,0 0 15,-24 0 1,48 0-16,0 0 0,-24 23 16,-24-23-1,24 0-15,24 24 0,-24-24 16,-24 0-1,24 0-15,0 0 0,-47 0 16,47 0-16,24 0 16,-24 0-16,0 0 15,-24 0-15,25 23 16,22-23-1,-23 0-15,0 0 0,0 0 16,0 0 0,-23 0-16,23 0 0,-24 0 15,1 0 1,23 0-16,-24 0 15,24 0-15,-23 0 16,-1 0-16,1 0 16,23 0-16,-47 0 31,24 0-31,-1 0 0,-23 0 15,24 0 1,-1 0-16,1 0 0,23 0 16,-24 0-1,-23 0-15,47 0 0,-23 0 16,-1 0-16,1 0 15,23 0-15,-47 0 16,47 0-16,-24 0 16,1 0-1,-1 0-15,-23 0 0,47 0 16,-47 0-1,24 0-15,-1-23 0,24 23 32,1 0-32,-25 0 0,24 0 15,-23 0-15,-1-24 16,-23 24-16,47 0 15,-47 0-15,47 0 16,-47 0-16,24 0 16,23 0-1,-24 0-15,1 0 0,-1 0 16,24 0-1,-23 0-15,23 0 0,0-23 16,-47 23-16,47 0 16,-24 0-16,1-24 15,0 24-15,-1 0 16,1 0-16,-24 0 15,47 0-15,-47 0 16,23 0 0,24 0-16,-47 0 0,47 0 15,-23 0-15,-1 0 0,1 0 16,-1-23-1,1 23-15,-1 0 16,1 0-16,-1 0 16,1 0-16,-1 0 0,24 0 15,-23 0 1,23 0-16,0 0 15,0 0-15,-23 0 16,-24 0-16,47 0 16,-24 0-16,1 0 15,23 0-15,0 0 16,-24 0-1,1 0-15,23 0 0,-47 0 16,23 0-16,24 0 0,-23 0 16,-1 0-1,1 0-15,23-24 16,-24 24-16,24 0 15,-23 0-15,-24 0 16,47 0-16,0 0 16,-23 0-16,-1 0 15,-23 0-15,24 0 16,-1 0-1,1 0 1,-24 0-16,23 0 16,24 0-1,-47 0-15,47 0 0,-23 0 16,-1 0-16,24 0 15,-47 0 1,24 0-16,-24 0 16,23 0-1,-23 0 1,24 0-16,-1 0 15,-23 0-15,24 0 16,-24 0-16,23 0 16,1 0 30,-24 0-30,23 0 31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22:06.50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11924 3645 0,'0'0'0,"-24"0"0,-23 0 16,24 0-16,-48 0 0,1 0 15,-48 0 1,1 0-16,-25 0 16,72 0-16,-71 0 15,94 0-15,-71 0 16,1 0-1,22 0-15,1 0 0,47 0 16,-23 0-16,23 0 0,0 0 16,0 0-1,23 0-15,-46 0 16,23-23-16,0 23 15,-1 0-15,-22 0 16,23 0-16,0 0 16,0 0-16,0 0 15,0 0 1,-24 0-16,48 0 0,-1 0 15,-23 0-15,24 0 0,23 0 32,-24 0-32,24 0 93,24 0-93,70 0 16,-24 0-16,48 0 0,23 0 15,-23 0 1,23 0-16,23 0 0,-46 0 16,-1 0-1,-46 0-15,23 0 16,-47 0-16,0 0 15,24 0-15,-1 0 16,48 0-16,-48 0 0,1 0 16,-24 0-1,0 0-15,-23 0 0,-1 0 16,1 0-1,-24 0 1,23 0-16,24 0 16,-47 0-1,24 0-15,-24 0 16,23 0-16,1 0 15,-24 0 1,23 0 31,-23 0-32,0 23 1,0-23-16,0 24 16,-23-24-16,-1 47 15,1-24-15,-48-23 16,48 24-16,-1-1 0,-46-23 15,70 24 1,-48-24-16,25 23 0,-24-23 16,23 0-1,1 0-15,-71 24 16,47-24-16,23 0 15,-23 0-15,0 0 16,0 0-16,0 0 0,-23 0 16,23 0-1,-1 0-15,1 0 0,47 0 16,-47 0-1,0 0-15,0 0 0,0 0 16,24 0 0,-48 0-16,48 0 15,-48 0-15,24 0 16,24 0-16,-24 0 15,0 0-15,-1 0 0,25 0 16,-48 0 0,24 0-16,0 0 0,0 0 15,0 0 1,0 0-16,24 0 0,-24 23 15,23-23 1,1 0 0,-1 0-16,24 0 15,-23 0-15,-1 0 16,1 0-16,-24 0 15,47 0 1,-24 0-16,24 0 0,-24 0 16,1 0-1,23 0-15,-24 0 0,24 0 16,-23 0-1,-1 0 17,24 0-17,0-23 1,0-24-1,0 23-15,0 1 0,0-24 16,0 47 0,0-47-16,24 47 0,-24 0 15,23-24 1,-23 1-16,24 23 15,-24-24-15,23 24 0,1 0 16,0 0 0,-1-24-16,-23 24 0,24-23 15,-1 23 1,1 0-16,23 0 0,-47 0 15,47-24 1,0 24-16,-47 0 0,47-23 16,23 23-1,-23-24-15,0 1 16,47 23-16,-47 0 0,-23-24 15,23 24 1,0 0-16,0-23 0,-47 23 16,47 0-1,24 0-15,-24 0 0,0 0 16,0 0-1,23 0-15,1-24 0,-24 24 16,0 0-16,-23 0 16,-1 0-1,-23 0-15,47 0 0,-23 0 16,-1 0-1,1 0-15,-1 0 0,1 0 16,23 0 0,23 0-16,-46 0 0,-1 0 15,24 0 1,-23 0-16,23 0 0,-24 0 15,1 0-15,-24 0 16,23 0 0,1 0-16,23 0 0,24 0 15,-1 0 1,-46 0-16,-1 0 0,48 0 15,-48 24 1,1-24-16,-1 23 0,-23-23 31,24 0-31,-1 0 0,-23 0 16,24 0-1,-24 0 1,0 0-16,47 0 0,-24 0 16,-23 24-1,24-24-15,-1 0 16,-23 0-1,24 0-15,-24 0 16,0 0 0,47 0-1,-47 23-15,0-23 16,23 24-1,-23-1-15,0-23 0,0 24 16,0-24 0,0 23-16,0 1 0,0 23 15,0-47 1,0 24-16,0-24 0,0 0 15,0 23-15,-23-23 16,-1 0 0,24 24-1,-23-24 1,23 23-16,-24-23 0,24 0 15,-23 24 1,-1-24-16,1 0 0,-1 0 16,1 23-1,23 1-15,-24-24 0,1 23 16,-1-23-16,24 0 15,-23 0-15,-1 24 16,-23-24-16,24 23 16,-1-23-1,-23 0-15,24 24 0,-24-24 16,0 23-1,-24-23-15,24 24 0,23-24 16,-46 0-16,-1 0 16,-46 23-16,93 1 15,-46-1-15,-1-23 16,1 0-16,-48 0 15,47 24-15,1-1 16,-1-23 0,1 0-16,-1 0 0,1 0 15,46 0 1,-23 0-16,0 0 0,0 0 15,23 0-15,1 0 16,-1 0-16,1 0 16,23 0-16,-47 0 15,23 0-15,1 0 16,-1 0-16,-23 0 15,0 0 1,0 0-16,0 0 0,47 0 16,-23 0-1,23 0-15,-47 0 0,47 0 16,-24 0-16,-23 0 15,47 0-15,-23 0 16,23-23-16,-48 23 16,48 0-16,-47-24 15,47 24-15,-23 0 16,-1-23-1,1 23-15,-1 0 16,1-24-16,23 1 0,-24 23 16,24-24-1,-23 24-15,-1 0 16,24 0-16,-23-23 15,23 23 1,-24-24-16,24 24 16,-23 0-16,-1-23 15,24 23 1,0-24-16,-23 1 0,-1-1 15,1 1-15,23 23 0,0-24 16,0 24 0,0-23-16,0 23 15,0-47 1,0 47-16,0-47 15,0 47-15,0-24 16,0 0-16,0 1 16,23-1-1,-23 24-15,24-23 0,-1-1 16,1 1-16,-1-1 0,1 24 15,-24 0 1,23-23-16,1 23 16,-1 0-16,-23 0 15,24 0-15,23-24 16,-47 1-16,23 23 15,1 0-15,-24 0 16,23 0-16,24 0 0,-47-24 16,24 24-1,0 0-15,-1 0 0,1 0 16,-1-23-1,1 23-15,-1 0 16,1 0-16,-1-24 16,1 24-16,23 0 15,-24 0 1,24 0-16,-23 0 0,46 0 15,24 0-15,-70 0 0,23 0 16,24 0 0,-24 0-16,0 0 0,23 0 15,-46 0 1,-1 0-16,24-23 15,-47 23-15,47 0 16,-47 0-16,24 0 16,-24 0-16,23 0 15,-23 0-15,-23 0 78,-48 0-62,-23 0-16,24 23 15,23 1-15,-24-1 16,24-23-16,-24 0 0,24 24 16,0-24-1,24 23-15,-24 1 0,0-24 16,23 0-1,-23 0-15,47 0 0,-47 23 16,47-23 0,-23 24-1,23-24-15,-24 23 16,24-23-1,-23 0-15,-1 0 16,1 0 0,23 0-16,-24 0 15,1 0 1,23 0-16,-24 24 15,24-24 1,0 23 0,-24-23-16,24 24 15,0-24-15,0 23 16,0-23-16,0 48 31,0-48-31,0 23 16,0-23-1,0 0 16,0 24-31,0-24 16,0 23 15,0-23-31,0 24 0,24-24 16,-24 0-1,0 0-15,24 23 0,-1 1 16,1-1 0,23-23-16,0 47 15,23-23-15,1-24 16,23 23-16,70-23 15,-69 0-15,-25 0 0,24 0 16,24-23 0,-71 23-16,23-24 0,-23 1 15,-23 23 1,-1-24-16,1 1 0,-24 23 31,0-24-15,0 24-1,0-23-15,0 23 16,0-24-16,-24 1 0,-46-1 15,-24 24 1,0 0-16,-24 0 0,24-23 16,0 23-1,23-24-15,-46 24 0,70-24 16,0 24-1,23 0-15,1-23 16,-1 23-16,24 0 0,-23 0 16,-1 0-1,1 0-15,23 0 0,-24 0 16,1-24-1,-1 24-15,1 0 32,-1 0-32,1 0 31,23 0-31,-24 0 15,0 0-15,1 0 16,23 0 0,-24 0-16,24 0 31,-23 0-31,-1 0 31,24 0-31,-23 0 47,23 0-47,-24 0 15,1 24 1,23-1 0,0 1-1,-24-24-15,24 24 16,0-1-1,0-23 32,0 0-16,0 24 157,0-24-142,0 0-30,71 47-16,-48-24 0,24-23 16,24 24-1,-24-1-15,47 1 0,-47-24 16,47 23-1,-23-23-15,-48 0 0,1 24 16,-1-24-16,24 0 16,0 23-16,24-23 15,0 0-15,-24 0 16,23 0-1,-23 0-15,0-47 0,0 47 16,24-23 0,-48-24-16,24 47 0,0-24 15,0 1 1,0 23-16,24-47 0,-24 47 15,-23 0-15,-1-24 16,24 24-16,0 0 16,-23 0-16,23 0 15,-24 0 1,1 0-16,23-23 0,-24 23 15,1-24 1,-1 24-16,1 0 0,-1 0 16,-23 0-1,24-24-15,-24 24 16,23 0-16,1-23 15,-24-1-15,0 24 16,23-23-16,-23 23 16,0-24-1,0 1-15,0 23 0,0-24 16,-23 1-1,23-1-15,-24 1 0,1-1 16,-1 24-16,1-23 16,-1 23-16,1-24 15,-24 24-15,23 0 16,-23 0-16,0 0 15,-23 0-15,23 0 16,0 0 0,-24 0-16,0 0 0,1 0 15,-1 0 1,24 0-16,-23 0 0,23 0 15,0 0-15,23 0 16,1 0-16,-1 0 16,24 0-16,-47 24 15,0-24-15,24 0 16,-1 23-16,-23-23 15,-24 0 1,48 0-16,-24 0 0,0 0 16,47 0-1,-24 24-15,1-24 0,-1 0 16,24 23-1,0-23 1,0 24 46,0-24-46,0 23-16,24 1 0,-1-24 16,24 23-1,0 1-15,47-1 16,-47-23-16,48 24 15,-48-1-15,70 1 16,-93-24-16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22:14.09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9501 3574 0,'0'0'16,"24"0"-1,-24 0-15,24 0 16,23 0-16,0 0 16,-24 0-1,24 0-15,0-23 0,0 23 16,47 0-1,-47 0-15,24 0 0,-1 0 16,1 0 0,0-24-16,-1 24 0,-23 0 15,47 0 1,-47 0-16,24 0 0,-1 0 15,1 0-15,-1-23 16,-22 23 0,46 0-16,-47-24 0,23 24 15,1 0 1,-24 0-16,0-23 0,0 23 15,0 0 1,-24 0-16,1 0 0,-1 0 16,-23 0-1,47 0-15,-23 0 0,0 0 16,23 0-16,-47 0 15,23 0 1,-23 0-16,47 0 0,-47 0 16,24 0-1,-1 0-15,1 0 31,-1 0-31,-23 0 16,24 0-16,-1 0 16,-23 0-1,24 0 16,-24 23-31,0 1 0,0-1 16,0-23 0,23 24-16,-23-1 0,0 1 15,0 23 1,0-47-1,0 24-15,0-24 16,0 23 0,0-23-16,0 0 15,-23 24 1,-1-24-16,1 23 0,23-23 15,-24 0 1,-23 0-16,24 0 0,-1 0 16,-23 0-1,24 0-15,-24 0 0,-1 24 16,25-24-16,-24 0 15,0 0-15,0 0 16,0 0-16,0 0 16,0 0-1,-24 0-15,48 0 0,-24 0 16,0 0-1,23 0-15,-46 0 0,70 0 16,-48 0-16,25 0 16,-48 0-16,24 0 15,24 0-15,-1 0 16,-23 0-16,24 0 15,-1 0-15,1 0 16,23 0 0,-47 0-16,23 0 0,1 0 15,-24 0 1,23 23-16,1-23 0,-1 0 15,1 0 1,23 0-16,-24 0 16,24 0-16,-23 0 15,-1 0-15,0 0 16,1 24-16,-1-24 15,24 0 1,-23 0-16,-1 0 16,1 0-1,23 0-15,0 23 16,-24-23-1,24 0 17,-23 0-17,23 0-15,-24 0 16,1 0-1,-1 0-15,24 0 0,-47 0 16,24 0 0,-1 0-1,24 0 1,-23 0-16,23 0 15,-24 0 1,24 0 0,-23 0-16,-1 0 15,24 0 1,-23 0-1,23 0-15,-24 0 16,1 0 0,23-23-16,0 23 15,-24-24-15,24 24 16,0-23-16,0-1 15,-23 1-15,23 23 16,0-24-16,0 1 16,0 23-1,0-24-15,0 24 0,0-47 16,0 47-1,0 0 1,23 0-16,-23 0 16,24-24-16,-1 24 15,1 0-15,-24 0 16,23 0-16,48 0 15,-24-23-15,23-1 16,1 24-16,-1 0 0,1-23 16,0 23-1,23 0-15,-24 0 0,-23 0 16,24 0-1,-1 0-15,24 0 16,-47 0-16,24 0 16,0 0-16,-24 0 15,0 0-15,0-24 16,0 24-16,0 0 15,-47 0-15,47-23 0,-47 23 16,23 0 0,24 0-16,0 0 0,0 0 15,-23 0 1,46 0-16,-46 0 15,23 0-15,-23 0 16,23 0-16,0 0 16,-47 0-16,23 0 15,1 0-15,-1 0 16,1 0-16,-1 0 15,-23 0 1,24 0-16,-1 0 16,1 0-1,-1 0-15,-23 0 16,24 0-16,-1 0 15,1 0-15,-1 0 16,1 0-16,-24 0 0,23 0 31,1 0-31,-24 0 0,23 0 16,-23 0-1,24 0 1,-24 0 0,0 23-1,0 1-15,0-1 16,0-23-16,0 47 15,0-47-15,0 24 0,0 0 16,0-1 0,0-23-16,0 24 0,0-24 15,0 0 1,0 23-16,-24-23 15,24 24 1,-23-24-16,-1 0 16,24 0-1,-23 0-15,23 23 16,-24-23-16,1 0 0,23 0 15,-24 0 1,-23 24-16,24-24 0,-24 23 16,0-23-1,23 0-15,1 24 0,-24-24 16,0 0-1,23 0-15,-23 0 16,23 0-16,-23 0 0,0 0 16,0 23-1,0-23-15,0 0 0,24 0 16,-24 0-1,23 0-15,1 0 0,-24 24 32,47-24-32,-24 0 0,-23 0 15,24 0 1,-1 0-16,1 0 15,-24 23-15,23-23 0,0 0 16,1 24 0,23-24-16,-24 0 0,1 0 15,-1 0 1,1 23-16,-1-23 0,-23 24 15,47-24 1,-23 0-16,-1 0 0,1 0 31,23 0-31,-24 0 16,24 23-16,-47-23 15,47 0 1,-23 0-16,23 0 0,-24 0 16,24 24-1,-23-24-15,23 0 16,-24 0-1,24 0-15,-23 23 16,-1-23-16,1 0 16,23 0-1,-47 0-15,23 0 0,24 0 16,-47 0-1,47 0-15,-24 0 0,24 0 16,-23 0 0,-1 0-16,-23 0 0,47 24 15,0-24 1,-23 0-16,-1 0 0,1 0 15,-24 0-15,47 0 16,-24 0 0,1 0-16,-1 0 0,24 0 15,-23 0 1,-24 0-16,47 0 0,-24 0 15,1 0 1,-1 0-16,1 0 0,-1 0 16,1 0-1,23 0-15,-24 0 16,24 0-16,-23 0 0,-1 0 31,24-24-31,-23 24 31,23-23-31,-24 23 16,0 0-1,1 0 1,23-24 0,0 24-1,-24 0-15,24-23 0,-23-1 16,-1 1-1,1 23-15,23-24 16,0 24 0,0-23-16,-24 23 15,24 0 1,0-24-1,0 24-15,0 0 16,0-23-16,-23-1 16,23 24 15,0-23-31,0 23 15,0-24 1,0 1-16,0 23 0,0-24 16,0 24-1,0-23-15,0 23 16,0-24-1,0 1 1,0 23-16,0 0 16,0-48-1,23 48-15,1 0 0,-1 0 16,-23-23-1,24 23-15,-1 0 0,-23 0 16,24-24-16,-24 24 16,23 0-16,-23 0 15,24-23 1,0 23-1,-24 0-15,23 0 0,-23 0 16,24-24 0,-1 24-16,1 0 0,-1 0 31,1 0-31,23 0 15,-47 0-15,23-23 16,1 23 0,-1 0-1,-23 0 1,47 0-16,-47 0 15,24 0 1,46-24-16,-46 24 0,-1-23 16,1 23-1,-1 0-15,1 0 0,23-24 16,-47 24-16,47 0 15,-23 0-15,-1 0 16,1 0-16,-24 0 16,23 0-1,1 0-15,-24-23 16,23 23-1,1 0-15,-1 0 16,-23 0 0,24 0-16,-1 0 15,1 0-15,-1 0 16,-23 0-1,47 0-15,-23 0 16,-1 0-16,1 0 16,-1 0-16,1 0 15,46 0 1,-46 0-16,-24 0 0,47 0 15,-24 0-15,1 0 16,0 0-16,-1 0 16,1 0-16,23 0 15,-47 0-15,23 0 16,-23 0-16,47 0 15,-47 0 1,24 0-16,-24 0 16,23 0-1,1 23-15,-1-23 0,1 0 16,-1 0-16,24 0 15,-47 0-15,47 24 16,-47-24-16,47 0 16,-23 0-16,-1 0 15,1 0-15,-1 0 16,1 0-1,-24 0-15,23 0 0,1 0 16,0 0-16,23 0 0,-24 0 16,1 0-1,-1 0-15,1 0 16,-1 0-16,-23 0 15,24 23-15,-1-23 16,1 0-16,-1 0 16,-23 0-1,24 0 1,-1 0-16,-23 0 0,24 0 15,-1 0-15,1 0 16,-24 0 0,23 0-1,-23 0-15,24 0 16,-1 0-16,-23 0 15,0 0-15,24 0 16,-1 0 15,1 0-31,-24 0 16,23 24-16,-23-24 15,0 0 1,24 23 0,-24-23-16,0 24 15,0-24-15,0 23 16,0 1-16,0-24 15,0 23-15,0-23 16,0 48-16,0-48 0,0 23 16,0-23-1,0 24-15,0-1 0,23-23 16,-23 24-1,0-24-15,0 23 16,0-23 0,0 24-1,0-1 1,0-23-1,0 24 1,0-24 0,0 23-16,0 1 31,-23-24-31,23 0 15,-24 0-15,1 23 16,-1-23-16,1 0 16,23 0-16,-24 0 15,-23 24-15,24-24 16,-1 23-16,1-23 0,-24 0 15,23 0 1,-46 24-16,46-1 0,-23 1 16,0-24-1,0 0-15,-24 23 16,48 1-16,-24-24 15,23 0-15,1 23 16,-1-23-16,1 24 0,-24-24 16,47 0-1,-24 0-15,1 0 0,-1 0 16,1 0-1,-1 0-15,1 0 0,-24 0 16,47 0 0,-24 23-16,-23-23 15,0 0-15,24 0 16,-24 0-16,23 0 15,0 0-15,-23 24 0,24-1 16,-24-23 0,23 0-16,24 0 0,-47 0 15,47 0 1,0 0-16,-23 0 47,23 0-16,-24 0-16,24 0 1,0 0-16,-23 0 16,-1 0-1,24 0 1,-23 0 15,23 0-31,-47 0 0,23 0 31,1 0-31,-1 0 16,24 0-1,-47 0-15,47 0 0,-23 0 16,-1 0 0,1-23-16,-1 23 15,1-24 1,-1 24-1,24 0-15,0 0 32,24 0 61,140-23-93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8:22:18.343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24436 5574 0,'0'0'125,"0"0"-125,23 0 16,48 0-16,-24-24 15,0 24-15,23 0 16,-23 0-16,1-23 16,-25 23-1,1 0-15,46-24 0,-70 24 16,47 0-1,-23 0-15,-24 0 0,23 0 16,24 0-16,-23 0 0,23 0 16,23 0-1,-46 0-15,23 0 16,0 0-16,0 0 15,0 0-15,-23 0 16,-1 0 0,24 0-16,-23 0 0,-1 0 15,24 0 1,-23 0-16,-1 0 0,48 0 15,-24 0-15,-47 0 16,47 0-16,-24 0 16,1 24-16,-1-24 15,1 0-15,-1 0 16,1 0-16,-1 0 15,-23 0 1,24 0-16,-24 0 0,23 23 16,1 1-1,0-24-15,-24 0 16,0 23-16,23-23 15,1 24-15,-24-1 16,0-23-16,0 24 16,0-24-16,0 23 15,0-23-15,-24 24 16,24-24-1,-47 23-15,0 1 0,-24-1 16,24-23-16,0 24 0,-23-24 16,23 0-1,23 0-15,1 0 16,-1 0-16,1 0 15,-24 0-15,23 0 16,24 0-16,-70 0 16,46 0-16,-23 0 15,23 0 1,1 0-16,-48 0 0,24 0 15,47 0-15,-47 0 0,24 0 16,-1 0 0,1 0-16,-24 0 15,23 0-15,-23 0 16,-23 0-16,23 0 15,23 0-15,1 0 16,-1 0-16,1 0 16,-1 0-1,0 0-15,1 0 0,-1 0 16,24 0-16,-47 0 0,24 0 15,-1-24 1,-23 24-16,24 0 16,-1 0-16,1 0 15,23 0-15,-24 0 16,1 0-16,-1 0 31,24-23-15,0 23-1,0 0-15,0-24 0,0 24 16,0-23-1,0-1 1,0 24 0,0 0-16,0 0 15,24-23-15,-1 23 16,24-24-16,0 24 15,-23 0-15,-1 0 0,1 0 16,-1-23 0,1 23-16,-1-24 0,24 24 15,-23-47 1,0 47-16,-1 0 15,1 0-15,-1-23 16,-23 23-16,24 0 16,-1-24-16,-23 24 15,24-24-15,-24 24 16,47 0-16,-47 0 0,23 0 15,-23-23 1,24 23-16,-1 0 0,1 0 16,-24 0-1,23 0-15,1 0 16,23 0-16,0 0 15,23 0-15,-46 0 16,-1 0-16,24 0 0,1 0 16,-25 0-1,1 0-15,46 0 0,-46 0 16,-1 0-1,24 0-15,0 0 0,-23 0 16,-1 0 0,1 0-16,-1 0 15,1 0-15,-1 0 16,1 0-16,-24 0 15,23 0-15,-23 0 0,24 0 16,-1 0 0,-23 0-16,24 0 0,-1 0 15,1 0 1,-24 0-1,23 0 32,-23 0-47,0 0 16,0-24-1,0 1 1,0 23 0,0-24-1,-23 24-15,-1 0 0,24 0 16,-23-23-1,-1 23-15,1-24 16,-24 24-16,0 0 0,0-23 16,0 23-1,0-24-15,23 24 0,1 0 16,-24 0-1,0 0-15,0-23 0,23 23 16,-23 0 0,23 0-16,1 0 0,-1 0 15,1 0 1,-24 0-16,23 0 15,24 0-15,-23 0 0,-1 0 16,-23 0 0,47 0-16,-23 0 0,-24 0 15,23 0 1,-23 0-16,-23 0 0,46 0 15,24 0 1,-47 0-16,47 0 0,-47 0 16,47 0-1,-23 23-15,-1-23 16,0 0-16,24 0 0,-47 24 15,47-24 1,-23 23-16,-1-23 0,1 24 16,23-24-1,-24 0-15,24 0 16,-23 23-1,23-23-15,-24 0 0,1 0 16,23 24 15,-24-1-31,24-23 0,-23 24 31,23-24-31,0 23 0,0 1 32,0-24-32,0 24 15,0-24 1,0 23-16,0-23 0,0 24 15,0-1 17,0-23-32,0 24 0,0-24 15,0 23 1,23 1-16,1-1 0,-1 1 15,1-24 1,23 23-16,-24 1 0,48-1 16,0-23-1,23 24-15,-47-1 0,23 1 16,1-24-16,-1 47 15,-23-47 1,0 0-16,-23 23 0,23-23 16,-47 0-1,23 0-15,1 0 0,-1 24 16,1-24-1,0 0-15,-1 0 0,1 0 16,23 0-16,-24 0 16,24 0-16,-23 0 15,23 0-15,-24 0 16,-23-24-1,47 24-15,-47 0 0,47-47 16,0 47 0,-47 0-16,24-23 0,-1-1 15,1 24 1,-24 0-16,0 0 0,23-23 15,-23 23-15,0-24 16,0 24 0,0-47-1,0 47 1,0-23-16,0 23 15,0-47 1,0 47-16,0-24 16,-23 1-1,-1-24-15,24 47 0,0-24 16,0 24-1,-23 0-15,23-23 16,-24 23-16,24-24 31,0 0-31,-23 24 0,-1-23 16,1 23-1,-1-24-15,24 24 0,-47-23 16,-47-1-16,47 24 16,-47 0-16,-24 0 15,48-23-15,-48 23 16,48 0-16,23 0 15,0 0-15,23 0 16,-23 0 0,0 0-16,0 0 0,47 0 15,-23 0 1,-1 0-16,24 0 15,-24 0-15,24 0 63,0 23-63,0 1 15,0 46 1,0 25-16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11.06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11994 0,'0'0'47,"0"0"-16,24 0-31,-1 0 16,-23-23-16,24 23 15,23 0-15,-24-24 16,1 24-16,-1 0 16,1 0-16,46 0 15,-23 0-15,0 0 16,0 0-16,0-23 15,0 23-15,1 0 16,-25 0-16,1 0 16,-1 0-16,1 0 15,-24 0-15,23 0 16,-23 0-16,24 0 15,-1 0-15,1 0 16,-24 0-16,23 0 16,24 0-16,-47 0 15,47 0-15,-47 0 16,24 0-16,-24 0 15,47 0-15,-47 0 16,23 0-16,1 0 16,-1 0 186,-23 0-30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13.607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14699 13429 0,'0'0'78,"24"0"-78,23 0 16,23 0-16,-70 0 16,24 0-16,23 0 15,-47 0-15,47 0 16,-24 0-16,-23 0 15,47 0-15,-23 0 16,23 0-16,0 0 16,-24 0-16,-23 0 15,47 0-15,-23 0 16,0 0-1,-24 0-15,47 0 16,-24 0-16,1-24 16,-1 24-16,-23 0 15,24 0-15,-24 0 16,47 0-16,-47 0 15,23 0 1,1 0-16,-1 0 16,24 0-1,-47-23-15,24 23 16,-1 0-1,1 0-15,-24 0 16,23 0 0,-23 0 15,24 0-16,-24 0-15,0 0 16,23 0-16,1 0 31,-24 0-15,23 0-1,-23 0 1,24 0 15,-24 0-15,23 0-16,-23 0 15,24 0-15,-24 23 16,0-23 0,0 0-1,0 24-15,0-24 0,0 47 16,0-47-1,0 23-15,0-23 16,0 24-16,0-24 16,0 0-16,0 0 15,-24 0-15,1 23 16,-1-23-1,1 24-15,-1-24 16,24 0-16,-47 0 16,47 0-16,-23 0 15,-24 0-15,47 0 16,-24 0-16,24 0 15,-23 0-15,-1 0 16,24 0 0,-23 0-1,23 0-15,-24 0 16,1 0-16,23 0 15,-24 0-15,1 0 16,-1 0-16,1 0 16,23 0-1,-24 0-15,1 0 16,23 0-16,-24 0 15,1 0 1,-1 0-16,24 0 16,-24 0-16,24 0 15,-23 0 1,23 0-16,-47 0 15,47 0-15,-24 0 16,-23 0-16,24 0 16,-1 0-16,24 0 15,-23 0-15,23 0 16,-24 0-1,1 0-15,23 0 16,-24 0-16,24 0 16,-23 0-16,-1 0 15,1 0-15,23 0 31,-24 0-15,1 0 0,23 0-1,0 23-15,-24-23 47,24 0-16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18.240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14629 14910 0,'0'-23'63,"0"23"-48,0 0-15,47 0 16,-24 0-16,1 0 16,23 0-1,0 0-15,-24 0 16,24 0-16,-23 23 0,23-23 15,0 0-15,0 0 16,0 0-16,-47 0 16,23 0-1,24 0-15,-47 0 0,47 0 16,-47 0-16,24 0 15,23 0-15,-23 0 16,23 0-16,-24 0 16,1 0-1,-1 0-15,1 0 16,-1 0-16,-23 0 15,24 0-15,-24 0 16,23 0-16,-23 0 16,24 0-1,-1 0-15,1 0 0,-24 0 16,23 0-16,1 0 62,-24 0-46,23 0-1,-23 0 1,24 0 31,-24 0 31,0 24-47,0-24-15,0 23-16,0-23 15,0 24 1,0-24-16,-24 0 15,24 0 1,-47 0 0,47 0-16,-23 0 15,23 0-15,-24 0 16,1 0-16,23 0 15,-24 0-15,1 0 16,-1 0-16,-23 0 16,24 0-16,23 0 15,-47 0-15,47 0 16,-24 0-16,1 0 15,-1 0 1,1 0-16,23 0 16,-24 0-16,0 0 15,24 0 1,-23 0-16,-24 0 15,47 0 1,-47 0 0,47 0-16,-24 0 15,1 0-15,-1 0 16,1 0-16,23 0 15,-24 0-15,1 0 16,23 0-16,-24 0 16,-23 0-1,47 0 1,-47 0-16,47 0 15,-23 0 17,23 0-17,-24 0 16,24 0 16,0 0 62,0 23-93,24-23 0,-1 0-16,24 0 15,-47 0 1,24 0-16,-1 24 15,24-24-15,-23 24 16,-1-24-16,-23 0 16,24 0-16,-1 0 15,-23 0-15,47 0 16,-23 0-1,-1 0-15,24 0 16,-23 23-16,0-23 16,-1 0-16,-23 0 15,24 0 1,-1 0-16,-23 0 15,24 0 1,-24 0-16,47 0 16,-47 0-16,23 0 15,1 0-15,-1 0 16,-23 0-16,24 0 15,-24 0-15,23 0 16,1 0-16,-24-23 16,23 23-1,-23 0-15,24 0 16,-1 0-1,-23-24-15,24 24 16,-24 0-16,23 0 16,-23 0-16,47-24 15,-23 24-15,-1 0 16,-23 0-16,24 0 15,-24 0 32,0-23 0,0 23-31,0 0-1,-47 0 1,23 0-16,1 0 15,-24 0-15,47 0 16,-24-24-16,1 24 16,-1 0-16,1 0 15,-1 0-15,24 0 16,-23 0-16,23 0 15,-24 0-15,1-23 16,23 23-16,-24 0 16,1 0-16,-1 0 15,-23 0-15,47 0 16,-23 0-16,-1 0 15,1 0-15,-25 0 16,25 0-16,-1 0 16,1 0-16,23 0 15,-24 0-15,1 0 16,-1 0-16,1 0 15,-1 0-15,24 0 16,-23 0-16,23 0 31,-24 0-31,1 0 16,23 0-1,-24 0 1,24 0 0,-23 0-1,23 0-15,-24 0 16,24 0-16,-23 0 15,23 0 1,-24 0 15,24 23-31,-23-23 31,-1 0-31,24 0 16,-23 0 0,23 0-1,0 0 1,-24 0-1,1 0 1,23 24 0,0-24-1,-24 0 32,24 0-47,0 0 16,-23 0-16,23 0 15,0 23 126,0 1-126,0-24 1,0 24-1,0-24-15,0 0 16,47 0-16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88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56.69291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15-09-12T17:07:22.265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15687 3316 0,'0'-24'63,"0"24"-48,0 0-15,-24 0 16,1 0 0,23 0-16,-24 0 15,1 0-15,-1 0 16,1 0-16,-1 0 15,-23 0-15,47 0 16,-23 0-16,-1 0 16,1 0-1,-1 0-15,1 0 16,-1 0-16,24 0 15,-23 0-15,-1 0 16,24 0 0,-23 0-1,-1 0 1,0 0-16,24 0 15,-23 0 1,-1 0 0,1 0 15,23 0-31,-24 0 15,1 0-15,-1 0 16,-23 0-16,47 0 16,-23 0-16,23 0 15,-24 0-15,24 0 16,-23 0-1,-1 0 1,24 0-16,-23 0 16,23 0-16,-24 0 15,1 0 1,23 0-1,-24 0-15,24 0 16,-23 0 15,23 0-15,-24 0-1,1 0-15,23 0 16,-24 0 0,24 24-1,-23-24 1,23 23-1,-24-23 1,1 0-16,23 0 16,-24 0-16,24 0 15,0 24-15,-23-24 16,-1 0-1,24 23 110,24 1-109,-1-24-1,1 23-15,-1-23 16,24 24-16,-23-24 16,23 23-16,-24 1 15,1-24-15,-1 0 16,1 0-16,-1 0 15,1 0-15,23 0 16,-24 0-16,-23 0 16,24 0-16,-1 0 15,1 0-15,-1 0 16,1 0-16,-24 0 15,23 0 1,1 0-16,-1 0 16,1 0-16,0 0 15,-1 0 1,-23 0-16,24 0 15,-1 0 1,1 0 0,-1 0-1,1 0-15,23 0 16,-47 0-16,23 0 15,1 0-15,-1 0 16,-23 0-16,24 0 16,-1 0-1,1 0 1,-24 0-1,23 0-15,1 0 16,-1 0 0,-23-24-16,0 24 15,24 0-15,-24-23 16,23 23-16,-23-24 15,24 24-15,-24-23 16,0-1 0,0 24-1,0-23 1,0-24-1,0 47 1,0-24-16,-24 24 16,24-23-16,-23 23 15,23 0-15,-24-24 16,1 24-16,23 0 15,-24 0-15,24 0 16,-23 0-16,-1-23 16,1-1-16,-1 24 15,1 0-15,-1 0 16,1 0-16,-1 0 15,1 0-15,-1 0 16,24 0 0,-23 0-16,23 0 15,-24-23-15,1 23 16,-1 0-16,24 0 15,-47 0 1,23 0-16,1 0 16,-1 0-16,24 0 15,-47 0-15,47 0 16,-23 0-16,23 0 15,-24 0-15,1 0 16,23 0-16,-24 0 16,24 0-16,-23 0 15,-1 0 1,24 0-1,-23 0-15,23 0 16,-24 0-16,24 0 16,-47 0-16,47 0 15,-23 23 1,23-23-1,-24 0 1,24 24-16,-23-24 16,23 0-16,0 23 15,-24-23 1,24 24-1,0-1-15,0-23 16,0 24 0,-23-24-16,23 0 0,0 23 46,0 1-46,0-1 0,0 1 16,47-1-16,-24 1 16,24 23-1,0-47-15,0 47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BA8B3-DA17-4BCE-9989-467B0907597D}" type="datetimeFigureOut">
              <a:rPr lang="en-US"/>
              <a:t>9/12/2015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AC63D-C5AC-4300-B631-B8216834F118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92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26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27220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9800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02215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99362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103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187649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752528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105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56191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106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4945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107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297734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108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47471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47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84796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110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42986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801962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1150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48170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705622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5251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70261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2991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572121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503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219681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247323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6939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74710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23581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234784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39418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55678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61023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30360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808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818718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18424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47243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336205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30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5197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66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639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066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971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180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2295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9275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8657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082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38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07005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169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06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042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8678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937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750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717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95283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5130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8751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5397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24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824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278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168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84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83313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97226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5957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62027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61943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0118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89863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5588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1096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595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33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6360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8216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6936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1391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98335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60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9527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6688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4210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14590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68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88155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63454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0687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7319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63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19365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>
                <a:solidFill>
                  <a:prstClr val="black"/>
                </a:solidFill>
              </a:rPr>
              <a:pPr/>
              <a:t>64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66843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2821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7617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99019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9015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385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30616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98218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80744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0152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500307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2770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7212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832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956854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03116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376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931054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75375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18934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22534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3827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56044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0756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0209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16194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75187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3216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76113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6735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83859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94940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693690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68549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58506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27008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9875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AC63D-C5AC-4300-B631-B8216834F118}" type="slidenum">
              <a:rPr lang="en-US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11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11.emf"/><Relationship Id="rId18" Type="http://schemas.openxmlformats.org/officeDocument/2006/relationships/customXml" Target="../ink/ink8.xml"/><Relationship Id="rId26" Type="http://schemas.openxmlformats.org/officeDocument/2006/relationships/customXml" Target="../ink/ink12.xml"/><Relationship Id="rId3" Type="http://schemas.openxmlformats.org/officeDocument/2006/relationships/image" Target="../media/image6.PNG"/><Relationship Id="rId21" Type="http://schemas.openxmlformats.org/officeDocument/2006/relationships/image" Target="../media/image15.emf"/><Relationship Id="rId7" Type="http://schemas.openxmlformats.org/officeDocument/2006/relationships/image" Target="../media/image8.emf"/><Relationship Id="rId12" Type="http://schemas.openxmlformats.org/officeDocument/2006/relationships/customXml" Target="../ink/ink5.xml"/><Relationship Id="rId17" Type="http://schemas.openxmlformats.org/officeDocument/2006/relationships/image" Target="../media/image13.emf"/><Relationship Id="rId25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6" Type="http://schemas.openxmlformats.org/officeDocument/2006/relationships/customXml" Target="../ink/ink7.xml"/><Relationship Id="rId20" Type="http://schemas.openxmlformats.org/officeDocument/2006/relationships/customXml" Target="../ink/ink9.xml"/><Relationship Id="rId29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11" Type="http://schemas.openxmlformats.org/officeDocument/2006/relationships/image" Target="../media/image10.emf"/><Relationship Id="rId24" Type="http://schemas.openxmlformats.org/officeDocument/2006/relationships/customXml" Target="../ink/ink11.xml"/><Relationship Id="rId5" Type="http://schemas.openxmlformats.org/officeDocument/2006/relationships/image" Target="../media/image7.emf"/><Relationship Id="rId15" Type="http://schemas.openxmlformats.org/officeDocument/2006/relationships/image" Target="../media/image12.emf"/><Relationship Id="rId23" Type="http://schemas.openxmlformats.org/officeDocument/2006/relationships/image" Target="../media/image16.emf"/><Relationship Id="rId28" Type="http://schemas.openxmlformats.org/officeDocument/2006/relationships/customXml" Target="../ink/ink13.xml"/><Relationship Id="rId10" Type="http://schemas.openxmlformats.org/officeDocument/2006/relationships/customXml" Target="../ink/ink4.xml"/><Relationship Id="rId19" Type="http://schemas.openxmlformats.org/officeDocument/2006/relationships/image" Target="../media/image14.emf"/><Relationship Id="rId4" Type="http://schemas.openxmlformats.org/officeDocument/2006/relationships/customXml" Target="../ink/ink1.xml"/><Relationship Id="rId9" Type="http://schemas.openxmlformats.org/officeDocument/2006/relationships/image" Target="../media/image9.emf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6.xml"/><Relationship Id="rId13" Type="http://schemas.openxmlformats.org/officeDocument/2006/relationships/image" Target="../media/image11.emf"/><Relationship Id="rId18" Type="http://schemas.openxmlformats.org/officeDocument/2006/relationships/customXml" Target="../ink/ink21.xml"/><Relationship Id="rId26" Type="http://schemas.openxmlformats.org/officeDocument/2006/relationships/customXml" Target="../ink/ink25.xml"/><Relationship Id="rId3" Type="http://schemas.openxmlformats.org/officeDocument/2006/relationships/image" Target="../media/image6.PNG"/><Relationship Id="rId21" Type="http://schemas.openxmlformats.org/officeDocument/2006/relationships/image" Target="../media/image15.emf"/><Relationship Id="rId7" Type="http://schemas.openxmlformats.org/officeDocument/2006/relationships/image" Target="../media/image8.emf"/><Relationship Id="rId12" Type="http://schemas.openxmlformats.org/officeDocument/2006/relationships/customXml" Target="../ink/ink18.xml"/><Relationship Id="rId17" Type="http://schemas.openxmlformats.org/officeDocument/2006/relationships/image" Target="../media/image13.emf"/><Relationship Id="rId25" Type="http://schemas.openxmlformats.org/officeDocument/2006/relationships/image" Target="../media/image17.emf"/><Relationship Id="rId2" Type="http://schemas.openxmlformats.org/officeDocument/2006/relationships/notesSlide" Target="../notesSlides/notesSlide22.xml"/><Relationship Id="rId16" Type="http://schemas.openxmlformats.org/officeDocument/2006/relationships/customXml" Target="../ink/ink20.xml"/><Relationship Id="rId20" Type="http://schemas.openxmlformats.org/officeDocument/2006/relationships/customXml" Target="../ink/ink22.xml"/><Relationship Id="rId29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15.xml"/><Relationship Id="rId11" Type="http://schemas.openxmlformats.org/officeDocument/2006/relationships/image" Target="../media/image10.emf"/><Relationship Id="rId24" Type="http://schemas.openxmlformats.org/officeDocument/2006/relationships/customXml" Target="../ink/ink24.xml"/><Relationship Id="rId5" Type="http://schemas.openxmlformats.org/officeDocument/2006/relationships/image" Target="../media/image7.emf"/><Relationship Id="rId15" Type="http://schemas.openxmlformats.org/officeDocument/2006/relationships/image" Target="../media/image12.emf"/><Relationship Id="rId23" Type="http://schemas.openxmlformats.org/officeDocument/2006/relationships/image" Target="../media/image16.emf"/><Relationship Id="rId28" Type="http://schemas.openxmlformats.org/officeDocument/2006/relationships/customXml" Target="../ink/ink26.xml"/><Relationship Id="rId10" Type="http://schemas.openxmlformats.org/officeDocument/2006/relationships/customXml" Target="../ink/ink17.xml"/><Relationship Id="rId19" Type="http://schemas.openxmlformats.org/officeDocument/2006/relationships/image" Target="../media/image14.emf"/><Relationship Id="rId4" Type="http://schemas.openxmlformats.org/officeDocument/2006/relationships/customXml" Target="../ink/ink14.xml"/><Relationship Id="rId9" Type="http://schemas.openxmlformats.org/officeDocument/2006/relationships/image" Target="../media/image9.emf"/><Relationship Id="rId14" Type="http://schemas.openxmlformats.org/officeDocument/2006/relationships/customXml" Target="../ink/ink19.xml"/><Relationship Id="rId22" Type="http://schemas.openxmlformats.org/officeDocument/2006/relationships/customXml" Target="../ink/ink23.xml"/><Relationship Id="rId27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emf"/><Relationship Id="rId4" Type="http://schemas.openxmlformats.org/officeDocument/2006/relationships/customXml" Target="../ink/ink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customXml" Target="../ink/ink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emf"/><Relationship Id="rId4" Type="http://schemas.openxmlformats.org/officeDocument/2006/relationships/customXml" Target="../ink/ink2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customXml" Target="../ink/ink3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emf"/><Relationship Id="rId4" Type="http://schemas.openxmlformats.org/officeDocument/2006/relationships/customXml" Target="../ink/ink3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emf"/><Relationship Id="rId4" Type="http://schemas.openxmlformats.org/officeDocument/2006/relationships/customXml" Target="../ink/ink3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.PNG"/><Relationship Id="rId7" Type="http://schemas.openxmlformats.org/officeDocument/2006/relationships/customXml" Target="../ink/ink34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customXml" Target="../ink/ink33.xml"/><Relationship Id="rId10" Type="http://schemas.openxmlformats.org/officeDocument/2006/relationships/image" Target="../media/image30.emf"/><Relationship Id="rId4" Type="http://schemas.openxmlformats.org/officeDocument/2006/relationships/image" Target="../media/image3.PNG"/><Relationship Id="rId9" Type="http://schemas.openxmlformats.org/officeDocument/2006/relationships/customXml" Target="../ink/ink3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7.xml"/><Relationship Id="rId5" Type="http://schemas.openxmlformats.org/officeDocument/2006/relationships/image" Target="../media/image38.emf"/><Relationship Id="rId4" Type="http://schemas.openxmlformats.org/officeDocument/2006/relationships/customXml" Target="../ink/ink3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9.xml"/><Relationship Id="rId5" Type="http://schemas.openxmlformats.org/officeDocument/2006/relationships/image" Target="../media/image40.emf"/><Relationship Id="rId4" Type="http://schemas.openxmlformats.org/officeDocument/2006/relationships/customXml" Target="../ink/ink3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emf"/><Relationship Id="rId4" Type="http://schemas.openxmlformats.org/officeDocument/2006/relationships/customXml" Target="../ink/ink40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emf"/><Relationship Id="rId4" Type="http://schemas.openxmlformats.org/officeDocument/2006/relationships/customXml" Target="../ink/ink4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3.xml"/><Relationship Id="rId5" Type="http://schemas.openxmlformats.org/officeDocument/2006/relationships/image" Target="../media/image45.emf"/><Relationship Id="rId4" Type="http://schemas.openxmlformats.org/officeDocument/2006/relationships/customXml" Target="../ink/ink4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5.xml"/><Relationship Id="rId5" Type="http://schemas.openxmlformats.org/officeDocument/2006/relationships/image" Target="../media/image49.emf"/><Relationship Id="rId4" Type="http://schemas.openxmlformats.org/officeDocument/2006/relationships/customXml" Target="../ink/ink4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7.xml"/><Relationship Id="rId5" Type="http://schemas.openxmlformats.org/officeDocument/2006/relationships/image" Target="../media/image49.emf"/><Relationship Id="rId4" Type="http://schemas.openxmlformats.org/officeDocument/2006/relationships/customXml" Target="../ink/ink4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customXml" Target="../ink/ink50.xml"/><Relationship Id="rId3" Type="http://schemas.openxmlformats.org/officeDocument/2006/relationships/image" Target="../media/image52.PNG"/><Relationship Id="rId7" Type="http://schemas.openxmlformats.org/officeDocument/2006/relationships/image" Target="../media/image54.emf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49.xml"/><Relationship Id="rId5" Type="http://schemas.openxmlformats.org/officeDocument/2006/relationships/image" Target="../media/image53.emf"/><Relationship Id="rId4" Type="http://schemas.openxmlformats.org/officeDocument/2006/relationships/customXml" Target="../ink/ink48.xml"/><Relationship Id="rId9" Type="http://schemas.openxmlformats.org/officeDocument/2006/relationships/image" Target="../media/image55.em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emf"/><Relationship Id="rId5" Type="http://schemas.openxmlformats.org/officeDocument/2006/relationships/customXml" Target="../ink/ink51.xml"/><Relationship Id="rId4" Type="http://schemas.openxmlformats.org/officeDocument/2006/relationships/image" Target="../media/image56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9.emf"/><Relationship Id="rId4" Type="http://schemas.openxmlformats.org/officeDocument/2006/relationships/customXml" Target="../ink/ink52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emf"/><Relationship Id="rId3" Type="http://schemas.openxmlformats.org/officeDocument/2006/relationships/image" Target="../media/image58.PNG"/><Relationship Id="rId7" Type="http://schemas.openxmlformats.org/officeDocument/2006/relationships/customXml" Target="../ink/ink54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emf"/><Relationship Id="rId5" Type="http://schemas.openxmlformats.org/officeDocument/2006/relationships/customXml" Target="../ink/ink53.xml"/><Relationship Id="rId4" Type="http://schemas.openxmlformats.org/officeDocument/2006/relationships/image" Target="../media/image52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dicalPersonalFinance_youtube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259" y="-26988"/>
            <a:ext cx="12351409" cy="693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98093" y="6333785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63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17700" y="2141035"/>
            <a:ext cx="8356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Over 1,000 clients’ situations.</a:t>
            </a:r>
          </a:p>
        </p:txBody>
      </p:sp>
    </p:spTree>
    <p:extLst>
      <p:ext uri="{BB962C8B-B14F-4D97-AF65-F5344CB8AC3E}">
        <p14:creationId xmlns:p14="http://schemas.microsoft.com/office/powerpoint/2010/main" val="11185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17700" y="2141035"/>
            <a:ext cx="8356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Toastmasters courses and competitions.</a:t>
            </a:r>
          </a:p>
        </p:txBody>
      </p:sp>
    </p:spTree>
    <p:extLst>
      <p:ext uri="{BB962C8B-B14F-4D97-AF65-F5344CB8AC3E}">
        <p14:creationId xmlns:p14="http://schemas.microsoft.com/office/powerpoint/2010/main" val="217363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Can you do this?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67028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Probably not.</a:t>
            </a:r>
            <a:endParaRPr 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45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2700" y="2141035"/>
            <a:ext cx="962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But what can you do?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1559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Different?</a:t>
            </a:r>
            <a:endParaRPr 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92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Better?</a:t>
            </a:r>
            <a:endParaRPr 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Other benefits?</a:t>
            </a:r>
            <a:endParaRPr 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2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I committed to do 1,000 episodes of Radical Personal Finance even if no one listened.</a:t>
            </a:r>
            <a:endParaRPr lang="en-US" sz="8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3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Don’t be stupid.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87922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943725" y="2537947"/>
            <a:ext cx="3976688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4868" y="2040673"/>
            <a:ext cx="189570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21980" y="2977375"/>
            <a:ext cx="276445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07705" y="3390900"/>
            <a:ext cx="185005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88568" y="4195423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57525" y="4671673"/>
            <a:ext cx="2919413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14688" y="5462247"/>
            <a:ext cx="2967037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98093" y="6333785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43725" y="2537947"/>
            <a:ext cx="3976688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78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972635"/>
            <a:ext cx="859387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But always remember what you do best and focus on that.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74709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7506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Keep improving.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38095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This is just the beginning for me.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7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Platform.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05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3" y="1701800"/>
            <a:ext cx="10259214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56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23" y="1052181"/>
            <a:ext cx="11488753" cy="47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22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What can you do?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2473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Get busy.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0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Work as hard as you’re able.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09818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What’s missing in advice like this?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9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75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2933713"/>
            <a:ext cx="975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</a:rPr>
              <a:t>a</a:t>
            </a:r>
            <a:r>
              <a:rPr lang="en-US" sz="8000" dirty="0" smtClean="0">
                <a:solidFill>
                  <a:schemeClr val="bg1"/>
                </a:solidFill>
              </a:rPr>
              <a:t>verage 75 min each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80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2933713"/>
            <a:ext cx="975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</a:rPr>
              <a:t>a</a:t>
            </a:r>
            <a:r>
              <a:rPr lang="en-US" sz="8000" dirty="0" smtClean="0">
                <a:solidFill>
                  <a:schemeClr val="bg1"/>
                </a:solidFill>
              </a:rPr>
              <a:t>verage 75 min each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257152"/>
            <a:ext cx="975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264 hours of content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65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2933713"/>
            <a:ext cx="975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>
                <a:solidFill>
                  <a:schemeClr val="bg1"/>
                </a:solidFill>
              </a:rPr>
              <a:t>a</a:t>
            </a:r>
            <a:r>
              <a:rPr lang="en-US" sz="8000" dirty="0" smtClean="0">
                <a:solidFill>
                  <a:schemeClr val="bg1"/>
                </a:solidFill>
              </a:rPr>
              <a:t>verage 75 min each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4257152"/>
            <a:ext cx="975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264 hours of content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9200" y="5412852"/>
            <a:ext cx="975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5.07 hours / week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55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2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8700" y="2933713"/>
            <a:ext cx="1013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6 hours work per show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38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8700" y="2933713"/>
            <a:ext cx="1013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6 hours work per show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8700" y="4257152"/>
            <a:ext cx="1013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1266 hours of work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62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868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 calendar year: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16102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211 episodes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8700" y="2933713"/>
            <a:ext cx="1013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6 hours work per show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8700" y="4257152"/>
            <a:ext cx="1013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1266 hours of work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28700" y="5534561"/>
            <a:ext cx="1013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24.3 hours / week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4900" y="2141035"/>
            <a:ext cx="9982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Plus everything else.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5557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6375" y="2141035"/>
            <a:ext cx="92392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Create the show you want to listen to.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52368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I’m tired.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28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I’m tired.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9063" y="3464474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But it’s working.</a:t>
            </a:r>
          </a:p>
        </p:txBody>
      </p:sp>
    </p:spTree>
    <p:extLst>
      <p:ext uri="{BB962C8B-B14F-4D97-AF65-F5344CB8AC3E}">
        <p14:creationId xmlns:p14="http://schemas.microsoft.com/office/powerpoint/2010/main" val="61601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dicalPersonalFinance_youtube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259" y="-26988"/>
            <a:ext cx="12351409" cy="6932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9063" y="10234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Questions?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65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dicalPersonalFinance_youtubebann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2259" y="-26988"/>
            <a:ext cx="12351409" cy="693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16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My story.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Numbers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52599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230" y="80495"/>
            <a:ext cx="8697539" cy="66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01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37" y="452022"/>
            <a:ext cx="7354326" cy="595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5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37" y="452022"/>
            <a:ext cx="7354326" cy="59539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924425" y="1039347"/>
            <a:ext cx="727075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37" y="452022"/>
            <a:ext cx="7354326" cy="59539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418837" y="452022"/>
            <a:ext cx="1607063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37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What are the rules of podcasting?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06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94" y="1033128"/>
            <a:ext cx="7783011" cy="479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05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94" y="1033128"/>
            <a:ext cx="7783011" cy="47917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300280" y="1193760"/>
              <a:ext cx="372600" cy="1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84080" y="1130040"/>
                <a:ext cx="405000" cy="1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291640" y="1837080"/>
              <a:ext cx="389880" cy="25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75800" y="1773720"/>
                <a:ext cx="42156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308560" y="2446920"/>
              <a:ext cx="364320" cy="8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92720" y="2383200"/>
                <a:ext cx="39636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5291640" y="3098520"/>
              <a:ext cx="398160" cy="17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75800" y="3035160"/>
                <a:ext cx="430200" cy="1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5291640" y="3725280"/>
              <a:ext cx="432360" cy="1105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275800" y="3661560"/>
                <a:ext cx="464040" cy="23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5291640" y="4292640"/>
              <a:ext cx="364320" cy="25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275800" y="4228920"/>
                <a:ext cx="396000" cy="1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5291640" y="4817520"/>
              <a:ext cx="406800" cy="763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275800" y="4753800"/>
                <a:ext cx="438480" cy="20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5266440" y="5359320"/>
              <a:ext cx="415080" cy="680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250240" y="5295600"/>
                <a:ext cx="447120" cy="19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5257800" y="1143000"/>
              <a:ext cx="406800" cy="1357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241960" y="1079280"/>
                <a:ext cx="43848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5249160" y="1778040"/>
              <a:ext cx="457560" cy="1357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233320" y="1714320"/>
                <a:ext cx="48960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5283360" y="2395800"/>
              <a:ext cx="406440" cy="16128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267160" y="2332440"/>
                <a:ext cx="43884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5308560" y="3073320"/>
              <a:ext cx="432360" cy="11880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292720" y="3009600"/>
                <a:ext cx="464040" cy="24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5308560" y="3699720"/>
              <a:ext cx="313560" cy="849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292720" y="3636360"/>
                <a:ext cx="345240" cy="21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15902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94" y="1033128"/>
            <a:ext cx="7783011" cy="479174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5300280" y="1193760"/>
              <a:ext cx="372600" cy="172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284080" y="1130040"/>
                <a:ext cx="405000" cy="1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5" name="Ink 4"/>
              <p14:cNvContentPartPr/>
              <p14:nvPr/>
            </p14:nvContentPartPr>
            <p14:xfrm>
              <a:off x="5291640" y="1837080"/>
              <a:ext cx="389880" cy="2592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275800" y="1773720"/>
                <a:ext cx="42156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/>
              <p14:cNvContentPartPr/>
              <p14:nvPr/>
            </p14:nvContentPartPr>
            <p14:xfrm>
              <a:off x="5308560" y="2446920"/>
              <a:ext cx="364320" cy="86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292720" y="2383200"/>
                <a:ext cx="396360" cy="13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7" name="Ink 6"/>
              <p14:cNvContentPartPr/>
              <p14:nvPr/>
            </p14:nvContentPartPr>
            <p14:xfrm>
              <a:off x="5291640" y="3098520"/>
              <a:ext cx="398160" cy="1728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75800" y="3035160"/>
                <a:ext cx="430200" cy="144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8" name="Ink 7"/>
              <p14:cNvContentPartPr/>
              <p14:nvPr/>
            </p14:nvContentPartPr>
            <p14:xfrm>
              <a:off x="5291640" y="3725280"/>
              <a:ext cx="432360" cy="110520"/>
            </p14:xfrm>
          </p:contentPart>
        </mc:Choice>
        <mc:Fallback>
          <p:pic>
            <p:nvPicPr>
              <p:cNvPr id="8" name="Ink 7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5275800" y="3661560"/>
                <a:ext cx="464040" cy="23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9" name="Ink 8"/>
              <p14:cNvContentPartPr/>
              <p14:nvPr/>
            </p14:nvContentPartPr>
            <p14:xfrm>
              <a:off x="5291640" y="4292640"/>
              <a:ext cx="364320" cy="25560"/>
            </p14:xfrm>
          </p:contentPart>
        </mc:Choice>
        <mc:Fallback>
          <p:pic>
            <p:nvPicPr>
              <p:cNvPr id="9" name="Ink 8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275800" y="4228920"/>
                <a:ext cx="396000" cy="15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0" name="Ink 9"/>
              <p14:cNvContentPartPr/>
              <p14:nvPr/>
            </p14:nvContentPartPr>
            <p14:xfrm>
              <a:off x="5291640" y="4817520"/>
              <a:ext cx="406800" cy="76320"/>
            </p14:xfrm>
          </p:contentPart>
        </mc:Choice>
        <mc:Fallback>
          <p:pic>
            <p:nvPicPr>
              <p:cNvPr id="10" name="Ink 9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5275800" y="4753800"/>
                <a:ext cx="438480" cy="20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1" name="Ink 10"/>
              <p14:cNvContentPartPr/>
              <p14:nvPr/>
            </p14:nvContentPartPr>
            <p14:xfrm>
              <a:off x="5266440" y="5359320"/>
              <a:ext cx="415080" cy="68040"/>
            </p14:xfrm>
          </p:contentPart>
        </mc:Choice>
        <mc:Fallback>
          <p:pic>
            <p:nvPicPr>
              <p:cNvPr id="11" name="Ink 10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5250240" y="5295600"/>
                <a:ext cx="447120" cy="19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2" name="Ink 11"/>
              <p14:cNvContentPartPr/>
              <p14:nvPr/>
            </p14:nvContentPartPr>
            <p14:xfrm>
              <a:off x="5257800" y="1143000"/>
              <a:ext cx="406800" cy="13572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5241960" y="1079280"/>
                <a:ext cx="43848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3" name="Ink 12"/>
              <p14:cNvContentPartPr/>
              <p14:nvPr/>
            </p14:nvContentPartPr>
            <p14:xfrm>
              <a:off x="5249160" y="1778040"/>
              <a:ext cx="457560" cy="13572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233320" y="1714320"/>
                <a:ext cx="489600" cy="262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4" name="Ink 13"/>
              <p14:cNvContentPartPr/>
              <p14:nvPr/>
            </p14:nvContentPartPr>
            <p14:xfrm>
              <a:off x="5283360" y="2395800"/>
              <a:ext cx="406440" cy="16128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5267160" y="2332440"/>
                <a:ext cx="438840" cy="288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6">
            <p14:nvContentPartPr>
              <p14:cNvPr id="15" name="Ink 14"/>
              <p14:cNvContentPartPr/>
              <p14:nvPr/>
            </p14:nvContentPartPr>
            <p14:xfrm>
              <a:off x="5308560" y="3073320"/>
              <a:ext cx="432360" cy="118800"/>
            </p14:xfrm>
          </p:contentPart>
        </mc:Choice>
        <mc:Fallback>
          <p:pic>
            <p:nvPicPr>
              <p:cNvPr id="15" name="Ink 14"/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5292720" y="3009600"/>
                <a:ext cx="464040" cy="24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6" name="Ink 15"/>
              <p14:cNvContentPartPr/>
              <p14:nvPr/>
            </p14:nvContentPartPr>
            <p14:xfrm>
              <a:off x="5308560" y="3699720"/>
              <a:ext cx="313560" cy="84960"/>
            </p14:xfrm>
          </p:contentPart>
        </mc:Choice>
        <mc:Fallback>
          <p:pic>
            <p:nvPicPr>
              <p:cNvPr id="16" name="Ink 15"/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5292720" y="3636360"/>
                <a:ext cx="345240" cy="212040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Rectangle 16"/>
          <p:cNvSpPr/>
          <p:nvPr/>
        </p:nvSpPr>
        <p:spPr>
          <a:xfrm>
            <a:off x="1789040" y="1143000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789040" y="1713841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789040" y="2433841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789040" y="3068881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4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789040" y="3699720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5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789040" y="4318200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6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789040" y="4838833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7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789040" y="5367806"/>
            <a:ext cx="394214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3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94" y="1033128"/>
            <a:ext cx="7783011" cy="47917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20099" y="1033128"/>
            <a:ext cx="685801" cy="47917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4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94" y="1033128"/>
            <a:ext cx="7783011" cy="47917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20099" y="1033128"/>
            <a:ext cx="685801" cy="47917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915273" y="5937450"/>
            <a:ext cx="1695452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Total: 44,315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9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494" y="1033128"/>
            <a:ext cx="7783011" cy="479174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420099" y="1033128"/>
            <a:ext cx="685801" cy="47917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915273" y="5937450"/>
            <a:ext cx="1695452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Total: 44,315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915273" y="6183928"/>
            <a:ext cx="1695452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Avg</a:t>
            </a:r>
            <a:r>
              <a:rPr lang="en-US" dirty="0" smtClean="0">
                <a:solidFill>
                  <a:srgbClr val="FF0000"/>
                </a:solidFill>
              </a:rPr>
              <a:t>: 5,539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74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67" y="70969"/>
            <a:ext cx="8707065" cy="671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9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67" y="70969"/>
            <a:ext cx="8707065" cy="67160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33723" y="4441884"/>
            <a:ext cx="5924552" cy="453966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 </a:t>
            </a:r>
            <a:r>
              <a:rPr lang="en-US" sz="3200" dirty="0" smtClean="0">
                <a:solidFill>
                  <a:srgbClr val="FF0000"/>
                </a:solidFill>
              </a:rPr>
              <a:t>Radical Personal Finance </a:t>
            </a:r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3970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Where did it start?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1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July 15, 2013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04235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9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64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80679" y="5067301"/>
            <a:ext cx="7830642" cy="4381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919040" y="5207040"/>
              <a:ext cx="779400" cy="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03200" y="5143320"/>
                <a:ext cx="811080" cy="13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2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80679" y="4648201"/>
            <a:ext cx="7830642" cy="4381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919040" y="4758120"/>
              <a:ext cx="762480" cy="900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03200" y="4694760"/>
                <a:ext cx="794160" cy="13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662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80678" y="3800476"/>
            <a:ext cx="7830642" cy="8381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927680" y="4106160"/>
              <a:ext cx="753840" cy="2592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11840" y="4042800"/>
                <a:ext cx="785520" cy="152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33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80678" y="3133726"/>
            <a:ext cx="7830642" cy="6572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893840" y="3361320"/>
              <a:ext cx="753840" cy="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78000" y="3297600"/>
                <a:ext cx="785520" cy="13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1576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80678" y="2514601"/>
            <a:ext cx="7830642" cy="6191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902120" y="2726280"/>
              <a:ext cx="847080" cy="86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886280" y="2662560"/>
                <a:ext cx="878760" cy="136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473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678" y="937865"/>
            <a:ext cx="7830643" cy="49822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180678" y="1485900"/>
            <a:ext cx="7830642" cy="10096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2" name="Ink 1"/>
              <p14:cNvContentPartPr/>
              <p14:nvPr/>
            </p14:nvContentPartPr>
            <p14:xfrm>
              <a:off x="4944600" y="1870920"/>
              <a:ext cx="694440" cy="4284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28760" y="1807560"/>
                <a:ext cx="726120" cy="1695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21211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What was I doing?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Creating the show I wanted to hear.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6570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Advice I ignored: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53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4868" y="2040673"/>
            <a:ext cx="189570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00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4868" y="2040673"/>
            <a:ext cx="189570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21980" y="2977375"/>
            <a:ext cx="276445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07705" y="3390900"/>
            <a:ext cx="185005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88568" y="4195423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57525" y="4671673"/>
            <a:ext cx="2919413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14688" y="5462247"/>
            <a:ext cx="2967037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98093" y="6333785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43725" y="2537947"/>
            <a:ext cx="3976688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0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4868" y="2040673"/>
            <a:ext cx="1895708" cy="267629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21980" y="2977375"/>
            <a:ext cx="2764458" cy="267629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07705" y="3390900"/>
            <a:ext cx="1850058" cy="267629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88568" y="4195423"/>
            <a:ext cx="3836020" cy="34324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57525" y="4671673"/>
            <a:ext cx="2919413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14688" y="5462247"/>
            <a:ext cx="2967037" cy="34324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98093" y="6333785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43725" y="2537947"/>
            <a:ext cx="3976688" cy="34324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824868" y="2040673"/>
            <a:ext cx="1895708" cy="267629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21980" y="2977375"/>
            <a:ext cx="2764458" cy="267629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107705" y="3390900"/>
            <a:ext cx="1850058" cy="267629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88568" y="4195423"/>
            <a:ext cx="3836020" cy="34324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57525" y="4671673"/>
            <a:ext cx="2919413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14688" y="5462247"/>
            <a:ext cx="2967037" cy="34324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98093" y="6333785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43725" y="2537947"/>
            <a:ext cx="3976688" cy="343240"/>
          </a:xfrm>
          <a:prstGeom prst="rect">
            <a:avLst/>
          </a:prstGeom>
          <a:solidFill>
            <a:srgbClr val="FF0000">
              <a:alpha val="50000"/>
            </a:srgbClr>
          </a:solidFill>
          <a:ln w="28575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Ink 11"/>
              <p14:cNvContentPartPr/>
              <p14:nvPr/>
            </p14:nvContentPartPr>
            <p14:xfrm>
              <a:off x="3022560" y="4707360"/>
              <a:ext cx="2997720" cy="305280"/>
            </p14:xfrm>
          </p:contentPart>
        </mc:Choice>
        <mc:Fallback>
          <p:pic>
            <p:nvPicPr>
              <p:cNvPr id="12" name="Ink 11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06720" y="4644000"/>
                <a:ext cx="302940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3" name="Ink 12"/>
              <p14:cNvContentPartPr/>
              <p14:nvPr/>
            </p14:nvContentPartPr>
            <p14:xfrm>
              <a:off x="4470480" y="6434640"/>
              <a:ext cx="360" cy="360"/>
            </p14:xfrm>
          </p:contentPart>
        </mc:Choice>
        <mc:Fallback>
          <p:pic>
            <p:nvPicPr>
              <p:cNvPr id="13" name="Ink 1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54640" y="6370920"/>
                <a:ext cx="32040" cy="127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4" name="Ink 13"/>
              <p14:cNvContentPartPr/>
              <p14:nvPr/>
            </p14:nvContentPartPr>
            <p14:xfrm>
              <a:off x="3107160" y="6350040"/>
              <a:ext cx="940320" cy="144000"/>
            </p14:xfrm>
          </p:contentPart>
        </mc:Choice>
        <mc:Fallback>
          <p:pic>
            <p:nvPicPr>
              <p:cNvPr id="14" name="Ink 1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91320" y="6286320"/>
                <a:ext cx="972000" cy="27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3669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9318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What did I do?</a:t>
            </a:r>
            <a:endParaRPr lang="en-US" sz="8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4525" y="1616624"/>
            <a:ext cx="93769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bg1"/>
                </a:solidFill>
              </a:rPr>
              <a:t>Deep content</a:t>
            </a:r>
          </a:p>
          <a:p>
            <a:r>
              <a:rPr lang="en-US" sz="4800" i="1" dirty="0" smtClean="0">
                <a:solidFill>
                  <a:schemeClr val="bg1"/>
                </a:solidFill>
              </a:rPr>
              <a:t>Lots of content (length &amp; episodes)</a:t>
            </a:r>
          </a:p>
          <a:p>
            <a:r>
              <a:rPr lang="en-US" sz="4800" i="1" dirty="0" smtClean="0">
                <a:solidFill>
                  <a:schemeClr val="bg1"/>
                </a:solidFill>
              </a:rPr>
              <a:t>Variety</a:t>
            </a:r>
          </a:p>
        </p:txBody>
      </p:sp>
    </p:spTree>
    <p:extLst>
      <p:ext uri="{BB962C8B-B14F-4D97-AF65-F5344CB8AC3E}">
        <p14:creationId xmlns:p14="http://schemas.microsoft.com/office/powerpoint/2010/main" val="240241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How did it work?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10140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258" y="775917"/>
            <a:ext cx="7411484" cy="530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56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731" y="785443"/>
            <a:ext cx="7430537" cy="5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863" y="1052181"/>
            <a:ext cx="6792273" cy="4753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7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298" y="0"/>
            <a:ext cx="714740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22298" y="628310"/>
            <a:ext cx="3259377" cy="62296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5998" y="3182522"/>
            <a:ext cx="2419351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24 Days, 10 episodes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7678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10" y="461548"/>
            <a:ext cx="7373379" cy="593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05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21980" y="2977375"/>
            <a:ext cx="276445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66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And then?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95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600" y="461548"/>
            <a:ext cx="7344800" cy="593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8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1950535"/>
            <a:ext cx="8593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August 5, 2013</a:t>
            </a:r>
            <a:br>
              <a:rPr lang="en-US" sz="8000" dirty="0" smtClean="0">
                <a:solidFill>
                  <a:schemeClr val="bg1"/>
                </a:solidFill>
              </a:rPr>
            </a:br>
            <a:r>
              <a:rPr lang="en-US" sz="8000" dirty="0" smtClean="0">
                <a:solidFill>
                  <a:schemeClr val="bg1"/>
                </a:solidFill>
              </a:rPr>
              <a:t>to</a:t>
            </a:r>
            <a:br>
              <a:rPr lang="en-US" sz="8000" dirty="0" smtClean="0">
                <a:solidFill>
                  <a:schemeClr val="bg1"/>
                </a:solidFill>
              </a:rPr>
            </a:br>
            <a:r>
              <a:rPr lang="en-US" sz="8000" dirty="0" smtClean="0">
                <a:solidFill>
                  <a:schemeClr val="bg1"/>
                </a:solidFill>
              </a:rPr>
              <a:t>July 1, 2014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5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125" y="132890"/>
            <a:ext cx="9135750" cy="659222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9262440" y="643320"/>
              <a:ext cx="389880" cy="110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46600" y="579960"/>
                <a:ext cx="421560" cy="23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405440" y="177840"/>
              <a:ext cx="5546160" cy="3387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89600" y="114120"/>
                <a:ext cx="5577840" cy="466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668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125" y="132890"/>
            <a:ext cx="9135750" cy="659222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86320" y="1252800"/>
              <a:ext cx="8348760" cy="39852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70480" y="1189440"/>
                <a:ext cx="8380440" cy="52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2971800" y="1312200"/>
              <a:ext cx="7298640" cy="3222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55960" y="1248840"/>
                <a:ext cx="7330320" cy="44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722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67" y="151942"/>
            <a:ext cx="8707065" cy="655411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44200" y="4385520"/>
              <a:ext cx="4005000" cy="3222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28360" y="4322160"/>
                <a:ext cx="4036680" cy="448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76233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034" y="0"/>
            <a:ext cx="8729932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1120" y="1921680"/>
              <a:ext cx="5749200" cy="53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5280" y="1858320"/>
                <a:ext cx="5780880" cy="6606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050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034" y="0"/>
            <a:ext cx="8729932" cy="68580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1761120" y="1921680"/>
              <a:ext cx="5749200" cy="53388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45280" y="1858320"/>
                <a:ext cx="5780880" cy="66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1557720" y="6222960"/>
              <a:ext cx="5783400" cy="60156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541880" y="6159240"/>
                <a:ext cx="5815080" cy="728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527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1950535"/>
            <a:ext cx="8593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August 5, 2013</a:t>
            </a:r>
            <a:br>
              <a:rPr lang="en-US" sz="8000" dirty="0" smtClean="0">
                <a:solidFill>
                  <a:schemeClr val="bg1"/>
                </a:solidFill>
              </a:rPr>
            </a:br>
            <a:r>
              <a:rPr lang="en-US" sz="8000" dirty="0" smtClean="0">
                <a:solidFill>
                  <a:schemeClr val="bg1"/>
                </a:solidFill>
              </a:rPr>
              <a:t>to</a:t>
            </a:r>
            <a:br>
              <a:rPr lang="en-US" sz="8000" dirty="0" smtClean="0">
                <a:solidFill>
                  <a:schemeClr val="bg1"/>
                </a:solidFill>
              </a:rPr>
            </a:br>
            <a:r>
              <a:rPr lang="en-US" sz="8000" dirty="0" smtClean="0">
                <a:solidFill>
                  <a:schemeClr val="bg1"/>
                </a:solidFill>
              </a:rPr>
              <a:t>July 1, 2014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2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1950535"/>
            <a:ext cx="85938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August 5, 2013</a:t>
            </a:r>
            <a:br>
              <a:rPr lang="en-US" sz="8000" dirty="0" smtClean="0"/>
            </a:br>
            <a:r>
              <a:rPr lang="en-US" sz="8000" dirty="0" smtClean="0"/>
              <a:t>to</a:t>
            </a:r>
            <a:r>
              <a:rPr lang="en-US" sz="8000" dirty="0" smtClean="0">
                <a:solidFill>
                  <a:schemeClr val="bg1"/>
                </a:solidFill>
              </a:rPr>
              <a:t/>
            </a:r>
            <a:br>
              <a:rPr lang="en-US" sz="8000" dirty="0" smtClean="0">
                <a:solidFill>
                  <a:schemeClr val="bg1"/>
                </a:solidFill>
              </a:rPr>
            </a:br>
            <a:r>
              <a:rPr lang="en-US" sz="8000" dirty="0" smtClean="0">
                <a:solidFill>
                  <a:schemeClr val="bg1"/>
                </a:solidFill>
              </a:rPr>
              <a:t>July 1, 2014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3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07705" y="3390900"/>
            <a:ext cx="1850058" cy="2676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16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837" y="452022"/>
            <a:ext cx="7354326" cy="595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2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10" y="466311"/>
            <a:ext cx="7373379" cy="592537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987720" y="6087240"/>
              <a:ext cx="2074680" cy="356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71880" y="6023880"/>
                <a:ext cx="2106360" cy="48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876920" y="1143000"/>
              <a:ext cx="931680" cy="195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61080" y="1079280"/>
                <a:ext cx="963360" cy="3222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81784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310" y="466311"/>
            <a:ext cx="7373379" cy="592537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987720" y="6087240"/>
              <a:ext cx="2074680" cy="35604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71880" y="6023880"/>
                <a:ext cx="2106360" cy="48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4" name="Ink 3"/>
              <p14:cNvContentPartPr/>
              <p14:nvPr/>
            </p14:nvContentPartPr>
            <p14:xfrm>
              <a:off x="4876920" y="1143000"/>
              <a:ext cx="931680" cy="1951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61080" y="1079280"/>
                <a:ext cx="963360" cy="3222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Rectangle 4"/>
          <p:cNvSpPr/>
          <p:nvPr/>
        </p:nvSpPr>
        <p:spPr>
          <a:xfrm>
            <a:off x="6095999" y="896522"/>
            <a:ext cx="2419351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211 Episodes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6095999" y="1143000"/>
            <a:ext cx="2419351" cy="2464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Avg</a:t>
            </a:r>
            <a:r>
              <a:rPr lang="en-US" sz="2000" dirty="0" smtClean="0">
                <a:solidFill>
                  <a:srgbClr val="FF0000"/>
                </a:solidFill>
              </a:rPr>
              <a:t>: 4,807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0769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9318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What did I do?</a:t>
            </a:r>
            <a:endParaRPr lang="en-US" sz="8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4525" y="1616624"/>
            <a:ext cx="93769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prstClr val="white"/>
                </a:solidFill>
              </a:rPr>
              <a:t>Deep content</a:t>
            </a:r>
          </a:p>
          <a:p>
            <a:r>
              <a:rPr lang="en-US" sz="4800" i="1" dirty="0" smtClean="0">
                <a:solidFill>
                  <a:prstClr val="white"/>
                </a:solidFill>
              </a:rPr>
              <a:t>Lots of content (length &amp; episodes)</a:t>
            </a:r>
          </a:p>
          <a:p>
            <a:r>
              <a:rPr lang="en-US" sz="4800" i="1" dirty="0" smtClean="0">
                <a:solidFill>
                  <a:prstClr val="white"/>
                </a:solidFill>
              </a:rPr>
              <a:t>Variety</a:t>
            </a:r>
          </a:p>
          <a:p>
            <a:r>
              <a:rPr lang="en-US" sz="4800" i="1" dirty="0" smtClean="0">
                <a:solidFill>
                  <a:prstClr val="white"/>
                </a:solidFill>
              </a:rPr>
              <a:t>Quality of delivery</a:t>
            </a:r>
          </a:p>
          <a:p>
            <a:r>
              <a:rPr lang="en-US" sz="4800" i="1" dirty="0" smtClean="0">
                <a:solidFill>
                  <a:prstClr val="white"/>
                </a:solidFill>
              </a:rPr>
              <a:t>Quality of interviews</a:t>
            </a:r>
            <a:endParaRPr lang="en-US" sz="4800" i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35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9318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prstClr val="white"/>
                </a:solidFill>
              </a:rPr>
              <a:t>What did I do?</a:t>
            </a:r>
            <a:endParaRPr lang="en-US" sz="8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14525" y="1616624"/>
            <a:ext cx="93769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>
                <a:solidFill>
                  <a:schemeClr val="bg2">
                    <a:lumMod val="25000"/>
                  </a:schemeClr>
                </a:solidFill>
              </a:rPr>
              <a:t>Deep content</a:t>
            </a:r>
          </a:p>
          <a:p>
            <a:r>
              <a:rPr lang="en-US" sz="4800" i="1" dirty="0" smtClean="0">
                <a:solidFill>
                  <a:schemeClr val="bg2">
                    <a:lumMod val="25000"/>
                  </a:schemeClr>
                </a:solidFill>
              </a:rPr>
              <a:t>Lots of content (length &amp; episodes)</a:t>
            </a:r>
          </a:p>
          <a:p>
            <a:r>
              <a:rPr lang="en-US" sz="4800" i="1" dirty="0" smtClean="0">
                <a:solidFill>
                  <a:schemeClr val="bg2">
                    <a:lumMod val="25000"/>
                  </a:schemeClr>
                </a:solidFill>
              </a:rPr>
              <a:t>Variety</a:t>
            </a:r>
          </a:p>
          <a:p>
            <a:r>
              <a:rPr lang="en-US" sz="4800" i="1" dirty="0" smtClean="0">
                <a:solidFill>
                  <a:prstClr val="white"/>
                </a:solidFill>
              </a:rPr>
              <a:t>Quality of delivery</a:t>
            </a:r>
          </a:p>
          <a:p>
            <a:r>
              <a:rPr lang="en-US" sz="4800" i="1" dirty="0" smtClean="0">
                <a:solidFill>
                  <a:prstClr val="white"/>
                </a:solidFill>
              </a:rPr>
              <a:t>Quality of interviews</a:t>
            </a:r>
            <a:endParaRPr lang="en-US" sz="4800" i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5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I ignored almost everything else.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4824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Website?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7592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180975"/>
            <a:ext cx="9715500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65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Email list?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16314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Broken.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88568" y="4195423"/>
            <a:ext cx="3836020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18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11" y="647700"/>
            <a:ext cx="9507277" cy="350568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8949240" y="846720"/>
              <a:ext cx="508320" cy="2556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33400" y="783000"/>
                <a:ext cx="540000" cy="15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6" name="Ink 5"/>
              <p14:cNvContentPartPr/>
              <p14:nvPr/>
            </p14:nvContentPartPr>
            <p14:xfrm>
              <a:off x="1270080" y="1159920"/>
              <a:ext cx="4005000" cy="23724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254240" y="1096200"/>
                <a:ext cx="4036680" cy="36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7" name="Ink 6"/>
              <p14:cNvContentPartPr/>
              <p14:nvPr/>
            </p14:nvContentPartPr>
            <p14:xfrm>
              <a:off x="1303920" y="2108160"/>
              <a:ext cx="796320" cy="144360"/>
            </p14:xfrm>
          </p:contentPart>
        </mc:Choice>
        <mc:Fallback>
          <p:pic>
            <p:nvPicPr>
              <p:cNvPr id="7" name="Ink 6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288080" y="2044440"/>
                <a:ext cx="828000" cy="271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525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111" y="647700"/>
            <a:ext cx="9507277" cy="35056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377" y="1752844"/>
            <a:ext cx="9459645" cy="422016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1913400" y="4673520"/>
              <a:ext cx="9009000" cy="36432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897560" y="4609800"/>
                <a:ext cx="9040680" cy="491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8348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Keep pressing forward.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51053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00" dirty="0" smtClean="0">
                <a:solidFill>
                  <a:schemeClr val="bg1"/>
                </a:solidFill>
              </a:rPr>
              <a:t>$</a:t>
            </a:r>
            <a:endParaRPr lang="en-US" sz="23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57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626" y="566338"/>
            <a:ext cx="7868748" cy="5725324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3" name="Ink 2"/>
              <p14:cNvContentPartPr/>
              <p14:nvPr/>
            </p14:nvContentPartPr>
            <p14:xfrm>
              <a:off x="3276720" y="1176840"/>
              <a:ext cx="1058400" cy="288000"/>
            </p14:xfrm>
          </p:contentPart>
        </mc:Choice>
        <mc:Fallback>
          <p:pic>
            <p:nvPicPr>
              <p:cNvPr id="3" name="Ink 2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60880" y="1113120"/>
                <a:ext cx="1090440" cy="415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1766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626" y="566338"/>
            <a:ext cx="7868748" cy="57253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11" y="1765300"/>
            <a:ext cx="9507277" cy="3505689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4" name="Ink 3"/>
              <p14:cNvContentPartPr/>
              <p14:nvPr/>
            </p14:nvContentPartPr>
            <p14:xfrm>
              <a:off x="3361320" y="1210680"/>
              <a:ext cx="973800" cy="28800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45480" y="1146960"/>
                <a:ext cx="1005840" cy="41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5" name="Ink 4"/>
              <p14:cNvContentPartPr/>
              <p14:nvPr/>
            </p14:nvContentPartPr>
            <p14:xfrm>
              <a:off x="8788320" y="1896480"/>
              <a:ext cx="610200" cy="24588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72480" y="1832760"/>
                <a:ext cx="641880" cy="3729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8579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836" y="2976499"/>
            <a:ext cx="7716327" cy="9050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04100" y="2976499"/>
            <a:ext cx="1028700" cy="9464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4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80 members </a:t>
            </a:r>
            <a:br>
              <a:rPr lang="en-US" sz="8000" dirty="0" smtClean="0"/>
            </a:br>
            <a:r>
              <a:rPr lang="en-US" sz="8000" dirty="0" smtClean="0"/>
              <a:t>@ $10/mo.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8885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39"/>
            <a:ext cx="12192000" cy="662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36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539"/>
            <a:ext cx="12192000" cy="662292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46300" y="4830698"/>
            <a:ext cx="1765300" cy="17860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3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57525" y="4671673"/>
            <a:ext cx="2919413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50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003" y="1244440"/>
            <a:ext cx="2276793" cy="228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003" y="1244440"/>
            <a:ext cx="2276793" cy="2286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6163" y="1591767"/>
            <a:ext cx="74719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$2,600 x 12 = $31,200/yr.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32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4% rule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3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141035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m</a:t>
            </a:r>
            <a:r>
              <a:rPr lang="en-US" sz="7200" dirty="0" smtClean="0">
                <a:solidFill>
                  <a:schemeClr val="bg1"/>
                </a:solidFill>
              </a:rPr>
              <a:t>onthly expenses x 300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2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141035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>
                <a:solidFill>
                  <a:schemeClr val="bg1"/>
                </a:solidFill>
              </a:rPr>
              <a:t>m</a:t>
            </a:r>
            <a:r>
              <a:rPr lang="en-US" sz="7200" dirty="0" smtClean="0">
                <a:solidFill>
                  <a:schemeClr val="bg1"/>
                </a:solidFill>
              </a:rPr>
              <a:t>onthly expenses x 300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3169735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</a:rPr>
              <a:t>$2,000 x 300 = $600,000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70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141035"/>
            <a:ext cx="990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</a:rPr>
              <a:t>$2,600 x 300 = $780,000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5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141035"/>
            <a:ext cx="9906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$780,000 asset</a:t>
            </a:r>
            <a:endParaRPr lang="en-US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37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026735"/>
            <a:ext cx="990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Income without geographic or time-of-day restrictions doing what I love and the world needs.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02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2141035"/>
            <a:ext cx="9906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chemeClr val="bg1"/>
                </a:solidFill>
              </a:rPr>
              <a:t>Money is not the only benefit!</a:t>
            </a:r>
            <a:endParaRPr lang="en-US" sz="9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65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Can you do this?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33539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1942" y="0"/>
            <a:ext cx="46282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196" y="2528762"/>
            <a:ext cx="4706007" cy="18004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14688" y="5462247"/>
            <a:ext cx="2967037" cy="343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5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Probably not.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90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Realism.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1225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467" y="70969"/>
            <a:ext cx="8707065" cy="67160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133723" y="4441884"/>
            <a:ext cx="5924552" cy="453966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 </a:t>
            </a:r>
            <a:r>
              <a:rPr lang="en-US" sz="3200" dirty="0" smtClean="0">
                <a:solidFill>
                  <a:srgbClr val="FF0000"/>
                </a:solidFill>
              </a:rPr>
              <a:t>Radical Personal Finance </a:t>
            </a:r>
            <a:r>
              <a:rPr lang="en-US" sz="3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05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What advantages do I have?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9063" y="2141035"/>
            <a:ext cx="85938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18 years of interest.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41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2700" y="2141035"/>
            <a:ext cx="7086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Hundreds of books read.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8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2700" y="2141035"/>
            <a:ext cx="7086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Thousands of hours of study.</a:t>
            </a:r>
            <a:endParaRPr 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45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0900" y="2141035"/>
            <a:ext cx="97155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>
              <a:solidFill>
                <a:schemeClr val="bg1"/>
              </a:solidFill>
            </a:endParaRPr>
          </a:p>
          <a:p>
            <a:r>
              <a:rPr lang="en-US" sz="4400" dirty="0">
                <a:solidFill>
                  <a:schemeClr val="bg1"/>
                </a:solidFill>
              </a:rPr>
              <a:t>Joshua J. Sheats, MSFS, CFP®, CLU®, </a:t>
            </a:r>
            <a:r>
              <a:rPr lang="en-US" sz="4400" dirty="0" err="1">
                <a:solidFill>
                  <a:schemeClr val="bg1"/>
                </a:solidFill>
              </a:rPr>
              <a:t>ChFC</a:t>
            </a:r>
            <a:r>
              <a:rPr lang="en-US" sz="4400" dirty="0">
                <a:solidFill>
                  <a:schemeClr val="bg1"/>
                </a:solidFill>
              </a:rPr>
              <a:t>®, CASL®, CAP®, RHU®, REBC®</a:t>
            </a:r>
          </a:p>
        </p:txBody>
      </p:sp>
    </p:spTree>
    <p:extLst>
      <p:ext uri="{BB962C8B-B14F-4D97-AF65-F5344CB8AC3E}">
        <p14:creationId xmlns:p14="http://schemas.microsoft.com/office/powerpoint/2010/main" val="3866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0900" y="2141035"/>
            <a:ext cx="97155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400" dirty="0">
              <a:solidFill>
                <a:schemeClr val="bg1"/>
              </a:solidFill>
            </a:endParaRPr>
          </a:p>
          <a:p>
            <a:r>
              <a:rPr lang="en-US" sz="4400" dirty="0">
                <a:solidFill>
                  <a:schemeClr val="bg1"/>
                </a:solidFill>
              </a:rPr>
              <a:t>Joshua J. Sheats, MSFS, CFP®, CLU®, </a:t>
            </a:r>
            <a:r>
              <a:rPr lang="en-US" sz="4400" dirty="0" err="1">
                <a:solidFill>
                  <a:schemeClr val="bg1"/>
                </a:solidFill>
              </a:rPr>
              <a:t>ChFC</a:t>
            </a:r>
            <a:r>
              <a:rPr lang="en-US" sz="4400" dirty="0">
                <a:solidFill>
                  <a:schemeClr val="bg1"/>
                </a:solidFill>
              </a:rPr>
              <a:t>®, CASL®, CAP®, RHU®, REBC®</a:t>
            </a:r>
          </a:p>
        </p:txBody>
      </p:sp>
      <p:sp>
        <p:nvSpPr>
          <p:cNvPr id="4" name="Rectangle 3"/>
          <p:cNvSpPr/>
          <p:nvPr/>
        </p:nvSpPr>
        <p:spPr>
          <a:xfrm>
            <a:off x="5227565" y="2953873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1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6627740" y="2953873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2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246115" y="3607984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3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2783388" y="3607984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4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4443340" y="3607984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5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6177720" y="3607984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6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>
          <a:xfrm>
            <a:off x="7478640" y="3607984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7</a:t>
            </a:r>
            <a:endParaRPr lang="en-US" sz="2800" dirty="0"/>
          </a:p>
        </p:txBody>
      </p:sp>
      <p:sp>
        <p:nvSpPr>
          <p:cNvPr id="11" name="Rectangle 10"/>
          <p:cNvSpPr/>
          <p:nvPr/>
        </p:nvSpPr>
        <p:spPr>
          <a:xfrm>
            <a:off x="9104240" y="3607984"/>
            <a:ext cx="394214" cy="5151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8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2262114" y="4664919"/>
            <a:ext cx="6513586" cy="8399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Equivalent to 8 Master’s degrees of study.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488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51000" y="2141035"/>
            <a:ext cx="889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solidFill>
                  <a:schemeClr val="bg1"/>
                </a:solidFill>
              </a:rPr>
              <a:t>6 years of financial planning experience</a:t>
            </a:r>
          </a:p>
        </p:txBody>
      </p:sp>
    </p:spTree>
    <p:extLst>
      <p:ext uri="{BB962C8B-B14F-4D97-AF65-F5344CB8AC3E}">
        <p14:creationId xmlns:p14="http://schemas.microsoft.com/office/powerpoint/2010/main" val="274742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656</Words>
  <Application>Microsoft Office PowerPoint</Application>
  <PresentationFormat>Widescreen</PresentationFormat>
  <Paragraphs>268</Paragraphs>
  <Slides>133</Slides>
  <Notes>133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133</vt:i4>
      </vt:variant>
    </vt:vector>
  </HeadingPairs>
  <TitlesOfParts>
    <vt:vector size="13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Joshua Sheats</cp:lastModifiedBy>
  <cp:revision>25</cp:revision>
  <dcterms:created xsi:type="dcterms:W3CDTF">2013-07-15T20:26:40Z</dcterms:created>
  <dcterms:modified xsi:type="dcterms:W3CDTF">2015-09-12T19:11:48Z</dcterms:modified>
</cp:coreProperties>
</file>